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720263" cy="11520488"/>
  <p:notesSz cx="6858000" cy="9144000"/>
  <p:defaultTextStyle>
    <a:defPPr>
      <a:defRPr lang="en-US"/>
    </a:defPPr>
    <a:lvl1pPr marL="0" algn="l" defTabSz="837974" rtl="0" eaLnBrk="1" latinLnBrk="0" hangingPunct="1">
      <a:defRPr sz="1650" kern="1200">
        <a:solidFill>
          <a:schemeClr val="tx1"/>
        </a:solidFill>
        <a:latin typeface="+mn-lt"/>
        <a:ea typeface="+mn-ea"/>
        <a:cs typeface="+mn-cs"/>
      </a:defRPr>
    </a:lvl1pPr>
    <a:lvl2pPr marL="418986" algn="l" defTabSz="837974" rtl="0" eaLnBrk="1" latinLnBrk="0" hangingPunct="1">
      <a:defRPr sz="1650" kern="1200">
        <a:solidFill>
          <a:schemeClr val="tx1"/>
        </a:solidFill>
        <a:latin typeface="+mn-lt"/>
        <a:ea typeface="+mn-ea"/>
        <a:cs typeface="+mn-cs"/>
      </a:defRPr>
    </a:lvl2pPr>
    <a:lvl3pPr marL="837974" algn="l" defTabSz="837974" rtl="0" eaLnBrk="1" latinLnBrk="0" hangingPunct="1">
      <a:defRPr sz="1650" kern="1200">
        <a:solidFill>
          <a:schemeClr val="tx1"/>
        </a:solidFill>
        <a:latin typeface="+mn-lt"/>
        <a:ea typeface="+mn-ea"/>
        <a:cs typeface="+mn-cs"/>
      </a:defRPr>
    </a:lvl3pPr>
    <a:lvl4pPr marL="1256961" algn="l" defTabSz="837974" rtl="0" eaLnBrk="1" latinLnBrk="0" hangingPunct="1">
      <a:defRPr sz="1650" kern="1200">
        <a:solidFill>
          <a:schemeClr val="tx1"/>
        </a:solidFill>
        <a:latin typeface="+mn-lt"/>
        <a:ea typeface="+mn-ea"/>
        <a:cs typeface="+mn-cs"/>
      </a:defRPr>
    </a:lvl4pPr>
    <a:lvl5pPr marL="1675947" algn="l" defTabSz="837974" rtl="0" eaLnBrk="1" latinLnBrk="0" hangingPunct="1">
      <a:defRPr sz="1650" kern="1200">
        <a:solidFill>
          <a:schemeClr val="tx1"/>
        </a:solidFill>
        <a:latin typeface="+mn-lt"/>
        <a:ea typeface="+mn-ea"/>
        <a:cs typeface="+mn-cs"/>
      </a:defRPr>
    </a:lvl5pPr>
    <a:lvl6pPr marL="2094935" algn="l" defTabSz="837974" rtl="0" eaLnBrk="1" latinLnBrk="0" hangingPunct="1">
      <a:defRPr sz="1650" kern="1200">
        <a:solidFill>
          <a:schemeClr val="tx1"/>
        </a:solidFill>
        <a:latin typeface="+mn-lt"/>
        <a:ea typeface="+mn-ea"/>
        <a:cs typeface="+mn-cs"/>
      </a:defRPr>
    </a:lvl6pPr>
    <a:lvl7pPr marL="2513921" algn="l" defTabSz="837974" rtl="0" eaLnBrk="1" latinLnBrk="0" hangingPunct="1">
      <a:defRPr sz="1650" kern="1200">
        <a:solidFill>
          <a:schemeClr val="tx1"/>
        </a:solidFill>
        <a:latin typeface="+mn-lt"/>
        <a:ea typeface="+mn-ea"/>
        <a:cs typeface="+mn-cs"/>
      </a:defRPr>
    </a:lvl7pPr>
    <a:lvl8pPr marL="2932907" algn="l" defTabSz="837974" rtl="0" eaLnBrk="1" latinLnBrk="0" hangingPunct="1">
      <a:defRPr sz="1650" kern="1200">
        <a:solidFill>
          <a:schemeClr val="tx1"/>
        </a:solidFill>
        <a:latin typeface="+mn-lt"/>
        <a:ea typeface="+mn-ea"/>
        <a:cs typeface="+mn-cs"/>
      </a:defRPr>
    </a:lvl8pPr>
    <a:lvl9pPr marL="3351895" algn="l" defTabSz="837974" rtl="0" eaLnBrk="1" latinLnBrk="0" hangingPunct="1">
      <a:defRPr sz="16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>
        <p:scale>
          <a:sx n="70" d="100"/>
          <a:sy n="70" d="100"/>
        </p:scale>
        <p:origin x="242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885414"/>
            <a:ext cx="8262224" cy="4010837"/>
          </a:xfrm>
        </p:spPr>
        <p:txBody>
          <a:bodyPr anchor="b"/>
          <a:lstStyle>
            <a:lvl1pPr algn="ctr">
              <a:defRPr sz="63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6050924"/>
            <a:ext cx="7290197" cy="2781450"/>
          </a:xfrm>
        </p:spPr>
        <p:txBody>
          <a:bodyPr/>
          <a:lstStyle>
            <a:lvl1pPr marL="0" indent="0" algn="ctr">
              <a:buNone/>
              <a:defRPr sz="2551"/>
            </a:lvl1pPr>
            <a:lvl2pPr marL="486004" indent="0" algn="ctr">
              <a:buNone/>
              <a:defRPr sz="2126"/>
            </a:lvl2pPr>
            <a:lvl3pPr marL="972007" indent="0" algn="ctr">
              <a:buNone/>
              <a:defRPr sz="1913"/>
            </a:lvl3pPr>
            <a:lvl4pPr marL="1458011" indent="0" algn="ctr">
              <a:buNone/>
              <a:defRPr sz="1701"/>
            </a:lvl4pPr>
            <a:lvl5pPr marL="1944014" indent="0" algn="ctr">
              <a:buNone/>
              <a:defRPr sz="1701"/>
            </a:lvl5pPr>
            <a:lvl6pPr marL="2430018" indent="0" algn="ctr">
              <a:buNone/>
              <a:defRPr sz="1701"/>
            </a:lvl6pPr>
            <a:lvl7pPr marL="2916022" indent="0" algn="ctr">
              <a:buNone/>
              <a:defRPr sz="1701"/>
            </a:lvl7pPr>
            <a:lvl8pPr marL="3402025" indent="0" algn="ctr">
              <a:buNone/>
              <a:defRPr sz="1701"/>
            </a:lvl8pPr>
            <a:lvl9pPr marL="3888029" indent="0" algn="ctr">
              <a:buNone/>
              <a:defRPr sz="170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856C-38E8-4016-B72A-17CC42158732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958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856C-38E8-4016-B72A-17CC42158732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85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613359"/>
            <a:ext cx="2095932" cy="97630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613359"/>
            <a:ext cx="6166292" cy="976308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856C-38E8-4016-B72A-17CC42158732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1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856C-38E8-4016-B72A-17CC42158732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994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2872125"/>
            <a:ext cx="8383727" cy="4792202"/>
          </a:xfrm>
        </p:spPr>
        <p:txBody>
          <a:bodyPr anchor="b"/>
          <a:lstStyle>
            <a:lvl1pPr>
              <a:defRPr sz="63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7709663"/>
            <a:ext cx="8383727" cy="2520106"/>
          </a:xfrm>
        </p:spPr>
        <p:txBody>
          <a:bodyPr/>
          <a:lstStyle>
            <a:lvl1pPr marL="0" indent="0">
              <a:buNone/>
              <a:defRPr sz="2551">
                <a:solidFill>
                  <a:schemeClr val="tx1"/>
                </a:solidFill>
              </a:defRPr>
            </a:lvl1pPr>
            <a:lvl2pPr marL="486004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972007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3pPr>
            <a:lvl4pPr marL="1458011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4pPr>
            <a:lvl5pPr marL="1944014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5pPr>
            <a:lvl6pPr marL="243001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6pPr>
            <a:lvl7pPr marL="2916022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7pPr>
            <a:lvl8pPr marL="3402025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8pPr>
            <a:lvl9pPr marL="388802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856C-38E8-4016-B72A-17CC42158732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335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3066796"/>
            <a:ext cx="4131112" cy="73096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3066796"/>
            <a:ext cx="4131112" cy="73096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856C-38E8-4016-B72A-17CC42158732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607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613362"/>
            <a:ext cx="8383727" cy="2226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2824120"/>
            <a:ext cx="4112126" cy="1384058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4208178"/>
            <a:ext cx="4112126" cy="61895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2824120"/>
            <a:ext cx="4132378" cy="1384058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4208178"/>
            <a:ext cx="4132378" cy="61895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856C-38E8-4016-B72A-17CC42158732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88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856C-38E8-4016-B72A-17CC42158732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096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856C-38E8-4016-B72A-17CC42158732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900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768032"/>
            <a:ext cx="3135038" cy="2688114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1658740"/>
            <a:ext cx="4920883" cy="8187013"/>
          </a:xfrm>
        </p:spPr>
        <p:txBody>
          <a:bodyPr/>
          <a:lstStyle>
            <a:lvl1pPr>
              <a:defRPr sz="3402"/>
            </a:lvl1pPr>
            <a:lvl2pPr>
              <a:defRPr sz="2976"/>
            </a:lvl2pPr>
            <a:lvl3pPr>
              <a:defRPr sz="2551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3456146"/>
            <a:ext cx="3135038" cy="6402939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856C-38E8-4016-B72A-17CC42158732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33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768032"/>
            <a:ext cx="3135038" cy="2688114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1658740"/>
            <a:ext cx="4920883" cy="8187013"/>
          </a:xfrm>
        </p:spPr>
        <p:txBody>
          <a:bodyPr anchor="t"/>
          <a:lstStyle>
            <a:lvl1pPr marL="0" indent="0">
              <a:buNone/>
              <a:defRPr sz="3402"/>
            </a:lvl1pPr>
            <a:lvl2pPr marL="486004" indent="0">
              <a:buNone/>
              <a:defRPr sz="2976"/>
            </a:lvl2pPr>
            <a:lvl3pPr marL="972007" indent="0">
              <a:buNone/>
              <a:defRPr sz="2551"/>
            </a:lvl3pPr>
            <a:lvl4pPr marL="1458011" indent="0">
              <a:buNone/>
              <a:defRPr sz="2126"/>
            </a:lvl4pPr>
            <a:lvl5pPr marL="1944014" indent="0">
              <a:buNone/>
              <a:defRPr sz="2126"/>
            </a:lvl5pPr>
            <a:lvl6pPr marL="2430018" indent="0">
              <a:buNone/>
              <a:defRPr sz="2126"/>
            </a:lvl6pPr>
            <a:lvl7pPr marL="2916022" indent="0">
              <a:buNone/>
              <a:defRPr sz="2126"/>
            </a:lvl7pPr>
            <a:lvl8pPr marL="3402025" indent="0">
              <a:buNone/>
              <a:defRPr sz="2126"/>
            </a:lvl8pPr>
            <a:lvl9pPr marL="3888029" indent="0">
              <a:buNone/>
              <a:defRPr sz="212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3456146"/>
            <a:ext cx="3135038" cy="6402939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856C-38E8-4016-B72A-17CC42158732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902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613362"/>
            <a:ext cx="8383727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3066796"/>
            <a:ext cx="8383727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10677788"/>
            <a:ext cx="2187059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0856C-38E8-4016-B72A-17CC42158732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10677788"/>
            <a:ext cx="3280589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10677788"/>
            <a:ext cx="2187059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861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72007" rtl="0" eaLnBrk="1" latinLnBrk="0" hangingPunct="1">
        <a:lnSpc>
          <a:spcPct val="90000"/>
        </a:lnSpc>
        <a:spcBef>
          <a:spcPct val="0"/>
        </a:spcBef>
        <a:buNone/>
        <a:defRPr sz="46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002" indent="-243002" algn="l" defTabSz="972007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29005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15009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70101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2187016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315902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645027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4131031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1pPr>
      <a:lvl2pPr marL="48600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72007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3pPr>
      <a:lvl4pPr marL="1458011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194401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430018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2916022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402025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3888029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29537" t="34396" r="33151" b="19813"/>
          <a:stretch/>
        </p:blipFill>
        <p:spPr>
          <a:xfrm>
            <a:off x="738460" y="264355"/>
            <a:ext cx="4242605" cy="36233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73" t="6734" r="26601" b="26459"/>
          <a:stretch/>
        </p:blipFill>
        <p:spPr>
          <a:xfrm>
            <a:off x="5197633" y="266049"/>
            <a:ext cx="4223085" cy="36216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98" t="8800" r="22344" b="15029"/>
          <a:stretch/>
        </p:blipFill>
        <p:spPr>
          <a:xfrm rot="16200000">
            <a:off x="5385578" y="7251333"/>
            <a:ext cx="3859227" cy="42351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6" t="11381" r="31259" b="15598"/>
          <a:stretch/>
        </p:blipFill>
        <p:spPr>
          <a:xfrm rot="16200000">
            <a:off x="5670922" y="3545934"/>
            <a:ext cx="3288543" cy="42351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/>
          <a:srcRect l="19903" t="31992" r="41992" b="20628"/>
          <a:stretch/>
        </p:blipFill>
        <p:spPr>
          <a:xfrm rot="16200000">
            <a:off x="931940" y="7245802"/>
            <a:ext cx="3855646" cy="42426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9"/>
          <a:srcRect l="9647" t="8553" r="11392" b="15415"/>
          <a:stretch/>
        </p:blipFill>
        <p:spPr>
          <a:xfrm>
            <a:off x="738460" y="4019221"/>
            <a:ext cx="4242605" cy="32885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854258" y="3491880"/>
            <a:ext cx="504065" cy="18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0972" y="3549550"/>
            <a:ext cx="89062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</a:t>
            </a:r>
            <a:r>
              <a:rPr lang="en-AU" dirty="0"/>
              <a:t>00nm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177661" y="169294"/>
            <a:ext cx="32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177663" y="3887699"/>
            <a:ext cx="415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9024" y="7344494"/>
            <a:ext cx="333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38232" y="1937981"/>
            <a:ext cx="218365" cy="423081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006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3032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14</cp:revision>
  <dcterms:created xsi:type="dcterms:W3CDTF">2018-09-17T05:49:02Z</dcterms:created>
  <dcterms:modified xsi:type="dcterms:W3CDTF">2018-09-19T10:33:04Z</dcterms:modified>
</cp:coreProperties>
</file>