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640763" cy="3779838"/>
  <p:notesSz cx="6858000" cy="9144000"/>
  <p:defaultTextStyle>
    <a:defPPr>
      <a:defRPr lang="en-US"/>
    </a:defPPr>
    <a:lvl1pPr marL="0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618599"/>
            <a:ext cx="6480572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985290"/>
            <a:ext cx="6480572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2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01241"/>
            <a:ext cx="1863165" cy="3203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01241"/>
            <a:ext cx="5481484" cy="3203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3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942335"/>
            <a:ext cx="7452658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529517"/>
            <a:ext cx="7452658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90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006207"/>
            <a:ext cx="3672324" cy="2398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006207"/>
            <a:ext cx="3672324" cy="2398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63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01242"/>
            <a:ext cx="7452658" cy="730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926586"/>
            <a:ext cx="3655447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380691"/>
            <a:ext cx="3655447" cy="20307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926586"/>
            <a:ext cx="367345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380691"/>
            <a:ext cx="3673450" cy="20307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30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51989"/>
            <a:ext cx="278687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544227"/>
            <a:ext cx="4374386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133952"/>
            <a:ext cx="278687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5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51989"/>
            <a:ext cx="278687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544227"/>
            <a:ext cx="4374386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133952"/>
            <a:ext cx="278687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2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01242"/>
            <a:ext cx="7452658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006207"/>
            <a:ext cx="7452658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3503350"/>
            <a:ext cx="194417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041C-23C1-42DA-BB3A-08438F48BE5D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3503350"/>
            <a:ext cx="2916258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3503350"/>
            <a:ext cx="194417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E071-4749-488A-871C-7B7AD75D7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04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49" t="6741" r="17376" b="8105"/>
          <a:stretch/>
        </p:blipFill>
        <p:spPr>
          <a:xfrm flipH="1">
            <a:off x="1925418" y="1975687"/>
            <a:ext cx="508739" cy="5585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820537" y="2460600"/>
            <a:ext cx="735437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Qubit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48740" y="2124876"/>
            <a:ext cx="480848" cy="2601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DC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4835" y="1672325"/>
            <a:ext cx="480848" cy="260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AC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5974" y="2136486"/>
            <a:ext cx="588867" cy="2601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Fast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88255" y="2862146"/>
                <a:ext cx="545881" cy="316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55" y="2862146"/>
                <a:ext cx="545881" cy="316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 rot="16200000">
            <a:off x="228441" y="1992547"/>
            <a:ext cx="1104758" cy="524784"/>
          </a:xfrm>
          <a:prstGeom prst="roundRect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68245" y="343350"/>
            <a:ext cx="814028" cy="4419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AWG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51639" y="715853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TTL trigger</a:t>
            </a:r>
          </a:p>
        </p:txBody>
      </p:sp>
      <p:cxnSp>
        <p:nvCxnSpPr>
          <p:cNvPr id="27" name="Elbow Connector 26"/>
          <p:cNvCxnSpPr>
            <a:endCxn id="21" idx="3"/>
          </p:cNvCxnSpPr>
          <p:nvPr/>
        </p:nvCxnSpPr>
        <p:spPr>
          <a:xfrm rot="10800000">
            <a:off x="2582273" y="564303"/>
            <a:ext cx="2969366" cy="29654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13" idx="0"/>
          </p:cNvCxnSpPr>
          <p:nvPr/>
        </p:nvCxnSpPr>
        <p:spPr>
          <a:xfrm>
            <a:off x="2175259" y="785252"/>
            <a:ext cx="0" cy="88707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2" idx="1"/>
          </p:cNvCxnSpPr>
          <p:nvPr/>
        </p:nvCxnSpPr>
        <p:spPr>
          <a:xfrm>
            <a:off x="1043212" y="2254941"/>
            <a:ext cx="30552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1"/>
            <a:endCxn id="56" idx="0"/>
          </p:cNvCxnSpPr>
          <p:nvPr/>
        </p:nvCxnSpPr>
        <p:spPr>
          <a:xfrm rot="10800000" flipV="1">
            <a:off x="4866531" y="972320"/>
            <a:ext cx="685108" cy="1028251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335664" y="2000572"/>
            <a:ext cx="1061734" cy="5129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RF source</a:t>
            </a:r>
          </a:p>
        </p:txBody>
      </p:sp>
      <p:cxnSp>
        <p:nvCxnSpPr>
          <p:cNvPr id="60" name="Straight Arrow Connector 59"/>
          <p:cNvCxnSpPr>
            <a:stCxn id="56" idx="1"/>
            <a:endCxn id="14" idx="3"/>
          </p:cNvCxnSpPr>
          <p:nvPr/>
        </p:nvCxnSpPr>
        <p:spPr>
          <a:xfrm flipH="1">
            <a:off x="3144841" y="2257038"/>
            <a:ext cx="1190825" cy="951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3597366" y="2105859"/>
            <a:ext cx="285775" cy="321381"/>
          </a:xfrm>
          <a:prstGeom prst="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3408120" y="2409437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/>
              <a:t>DC block</a:t>
            </a:r>
            <a:endParaRPr lang="en-AU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585297" y="3071467"/>
            <a:ext cx="997288" cy="3468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Digitiser</a:t>
            </a:r>
          </a:p>
        </p:txBody>
      </p:sp>
      <p:cxnSp>
        <p:nvCxnSpPr>
          <p:cNvPr id="76" name="Elbow Connector 75"/>
          <p:cNvCxnSpPr>
            <a:endCxn id="75" idx="0"/>
          </p:cNvCxnSpPr>
          <p:nvPr/>
        </p:nvCxnSpPr>
        <p:spPr>
          <a:xfrm rot="16200000" flipH="1">
            <a:off x="4662804" y="1650328"/>
            <a:ext cx="1989668" cy="852606"/>
          </a:xfrm>
          <a:prstGeom prst="bentConnector3">
            <a:avLst>
              <a:gd name="adj1" fmla="val 29398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31335" y="1081797"/>
            <a:ext cx="32030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1" idx="2"/>
            <a:endCxn id="75" idx="1"/>
          </p:cNvCxnSpPr>
          <p:nvPr/>
        </p:nvCxnSpPr>
        <p:spPr>
          <a:xfrm rot="16200000" flipH="1">
            <a:off x="3652977" y="1312568"/>
            <a:ext cx="467596" cy="3397043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12" y="1709137"/>
            <a:ext cx="1979015" cy="640442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17" name="Straight Arrow Connector 116"/>
          <p:cNvCxnSpPr>
            <a:endCxn id="21" idx="0"/>
          </p:cNvCxnSpPr>
          <p:nvPr/>
        </p:nvCxnSpPr>
        <p:spPr>
          <a:xfrm>
            <a:off x="2175259" y="147225"/>
            <a:ext cx="0" cy="196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12741" y="2254939"/>
            <a:ext cx="23182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23" idx="3"/>
          </p:cNvCxnSpPr>
          <p:nvPr/>
        </p:nvCxnSpPr>
        <p:spPr>
          <a:xfrm flipH="1">
            <a:off x="6613373" y="972320"/>
            <a:ext cx="537982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5391489" y="2240703"/>
            <a:ext cx="1055823" cy="101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75" idx="3"/>
          </p:cNvCxnSpPr>
          <p:nvPr/>
        </p:nvCxnSpPr>
        <p:spPr>
          <a:xfrm flipV="1">
            <a:off x="6582585" y="2349581"/>
            <a:ext cx="564496" cy="89530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147081" y="124755"/>
            <a:ext cx="0" cy="158438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2175259" y="142573"/>
            <a:ext cx="4971822" cy="465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27403" y="142572"/>
            <a:ext cx="1860850" cy="465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13630" y="140520"/>
            <a:ext cx="27551" cy="213478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/>
          <p:cNvSpPr/>
          <p:nvPr/>
        </p:nvSpPr>
        <p:spPr>
          <a:xfrm rot="5400000">
            <a:off x="2694315" y="3110246"/>
            <a:ext cx="428441" cy="26928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69" name="Isosceles Triangle 168"/>
          <p:cNvSpPr/>
          <p:nvPr/>
        </p:nvSpPr>
        <p:spPr>
          <a:xfrm rot="5400000">
            <a:off x="3648124" y="3110246"/>
            <a:ext cx="428441" cy="26928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70" name="Rounded Rectangle 169"/>
          <p:cNvSpPr/>
          <p:nvPr/>
        </p:nvSpPr>
        <p:spPr>
          <a:xfrm>
            <a:off x="4058277" y="3108137"/>
            <a:ext cx="554774" cy="2734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LPF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26761" r="28547" b="33450"/>
          <a:stretch/>
        </p:blipFill>
        <p:spPr>
          <a:xfrm>
            <a:off x="3152931" y="3147625"/>
            <a:ext cx="386677" cy="192487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173" name="TextBox 172"/>
          <p:cNvSpPr txBox="1"/>
          <p:nvPr/>
        </p:nvSpPr>
        <p:spPr>
          <a:xfrm>
            <a:off x="2459039" y="3453501"/>
            <a:ext cx="99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V/I amp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395501" y="3457336"/>
            <a:ext cx="99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V/V amp</a:t>
            </a:r>
          </a:p>
        </p:txBody>
      </p:sp>
    </p:spTree>
    <p:extLst>
      <p:ext uri="{BB962C8B-B14F-4D97-AF65-F5344CB8AC3E}">
        <p14:creationId xmlns:p14="http://schemas.microsoft.com/office/powerpoint/2010/main" val="32615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7</cp:revision>
  <dcterms:created xsi:type="dcterms:W3CDTF">2018-09-18T05:08:19Z</dcterms:created>
  <dcterms:modified xsi:type="dcterms:W3CDTF">2018-09-18T06:05:58Z</dcterms:modified>
</cp:coreProperties>
</file>