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1465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207327" algn="l" defTabSz="41465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414655" algn="l" defTabSz="41465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621981" algn="l" defTabSz="41465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829309" algn="l" defTabSz="41465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036636" algn="l" defTabSz="41465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243964" algn="l" defTabSz="41465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1451290" algn="l" defTabSz="41465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1658618" algn="l" defTabSz="41465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238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61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9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20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11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28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13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3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60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48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4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A969-E53D-4C37-BE28-824275C733C0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B884-FD69-4C3C-A016-2BB7B6553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0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87" t="7351"/>
          <a:stretch/>
        </p:blipFill>
        <p:spPr>
          <a:xfrm>
            <a:off x="53320" y="127591"/>
            <a:ext cx="3547130" cy="34728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56066" y="2888755"/>
                <a:ext cx="6634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00" dirty="0" smtClean="0"/>
                  <a:t>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000" b="0" i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AU" sz="1000" dirty="0" smtClean="0"/>
                  <a:t>m</a:t>
                </a:r>
                <a:endParaRPr lang="en-AU" sz="1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066" y="2888755"/>
                <a:ext cx="663471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2585836" y="3134976"/>
            <a:ext cx="438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6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2018-09-17T04:12:39Z</dcterms:created>
  <dcterms:modified xsi:type="dcterms:W3CDTF">2018-09-17T04:15:55Z</dcterms:modified>
</cp:coreProperties>
</file>