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59900" cy="4859338"/>
  <p:notesSz cx="6858000" cy="9144000"/>
  <p:defaultTextStyle>
    <a:defPPr>
      <a:defRPr lang="en-US"/>
    </a:defPPr>
    <a:lvl1pPr marL="0" algn="l" defTabSz="699704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1pPr>
    <a:lvl2pPr marL="349853" algn="l" defTabSz="699704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2pPr>
    <a:lvl3pPr marL="699704" algn="l" defTabSz="699704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3pPr>
    <a:lvl4pPr marL="1049557" algn="l" defTabSz="699704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4pPr>
    <a:lvl5pPr marL="1399409" algn="l" defTabSz="699704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5pPr>
    <a:lvl6pPr marL="1749261" algn="l" defTabSz="699704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6pPr>
    <a:lvl7pPr marL="2099114" algn="l" defTabSz="699704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7pPr>
    <a:lvl8pPr marL="2448965" algn="l" defTabSz="699704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8pPr>
    <a:lvl9pPr marL="2798818" algn="l" defTabSz="699704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795267"/>
            <a:ext cx="7019925" cy="169177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2552278"/>
            <a:ext cx="7019925" cy="117321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3972" indent="0" algn="ctr">
              <a:buNone/>
              <a:defRPr sz="1417"/>
            </a:lvl2pPr>
            <a:lvl3pPr marL="647944" indent="0" algn="ctr">
              <a:buNone/>
              <a:defRPr sz="1275"/>
            </a:lvl3pPr>
            <a:lvl4pPr marL="971916" indent="0" algn="ctr">
              <a:buNone/>
              <a:defRPr sz="1134"/>
            </a:lvl4pPr>
            <a:lvl5pPr marL="1295888" indent="0" algn="ctr">
              <a:buNone/>
              <a:defRPr sz="1134"/>
            </a:lvl5pPr>
            <a:lvl6pPr marL="1619860" indent="0" algn="ctr">
              <a:buNone/>
              <a:defRPr sz="1134"/>
            </a:lvl6pPr>
            <a:lvl7pPr marL="1943832" indent="0" algn="ctr">
              <a:buNone/>
              <a:defRPr sz="1134"/>
            </a:lvl7pPr>
            <a:lvl8pPr marL="2267803" indent="0" algn="ctr">
              <a:buNone/>
              <a:defRPr sz="1134"/>
            </a:lvl8pPr>
            <a:lvl9pPr marL="2591775" indent="0" algn="ctr">
              <a:buNone/>
              <a:defRPr sz="113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AACD-30DB-4484-9F1E-BF3B2C983F54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DA5-6F24-47D1-87A5-EC587BD961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317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AACD-30DB-4484-9F1E-BF3B2C983F54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DA5-6F24-47D1-87A5-EC587BD961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34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258715"/>
            <a:ext cx="2018228" cy="41180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258715"/>
            <a:ext cx="5937687" cy="41180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AACD-30DB-4484-9F1E-BF3B2C983F54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DA5-6F24-47D1-87A5-EC587BD961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41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AACD-30DB-4484-9F1E-BF3B2C983F54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DA5-6F24-47D1-87A5-EC587BD961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83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211461"/>
            <a:ext cx="8072914" cy="20213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3251933"/>
            <a:ext cx="8072914" cy="106298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397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944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91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58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198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38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780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177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AACD-30DB-4484-9F1E-BF3B2C983F54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DA5-6F24-47D1-87A5-EC587BD961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6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293574"/>
            <a:ext cx="3977958" cy="30832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293574"/>
            <a:ext cx="3977958" cy="30832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AACD-30DB-4484-9F1E-BF3B2C983F54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DA5-6F24-47D1-87A5-EC587BD961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67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258715"/>
            <a:ext cx="8072914" cy="9392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191213"/>
            <a:ext cx="3959676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775008"/>
            <a:ext cx="3959676" cy="26107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191213"/>
            <a:ext cx="3979177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775008"/>
            <a:ext cx="3979177" cy="26107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AACD-30DB-4484-9F1E-BF3B2C983F54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DA5-6F24-47D1-87A5-EC587BD961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2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AACD-30DB-4484-9F1E-BF3B2C983F54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DA5-6F24-47D1-87A5-EC587BD961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00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AACD-30DB-4484-9F1E-BF3B2C983F54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DA5-6F24-47D1-87A5-EC587BD961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74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23956"/>
            <a:ext cx="3018811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699655"/>
            <a:ext cx="4738449" cy="34532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457802"/>
            <a:ext cx="3018811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AACD-30DB-4484-9F1E-BF3B2C983F54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DA5-6F24-47D1-87A5-EC587BD961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22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23956"/>
            <a:ext cx="3018811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699655"/>
            <a:ext cx="4738449" cy="34532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3972" indent="0">
              <a:buNone/>
              <a:defRPr sz="1984"/>
            </a:lvl2pPr>
            <a:lvl3pPr marL="647944" indent="0">
              <a:buNone/>
              <a:defRPr sz="1701"/>
            </a:lvl3pPr>
            <a:lvl4pPr marL="971916" indent="0">
              <a:buNone/>
              <a:defRPr sz="1417"/>
            </a:lvl4pPr>
            <a:lvl5pPr marL="1295888" indent="0">
              <a:buNone/>
              <a:defRPr sz="1417"/>
            </a:lvl5pPr>
            <a:lvl6pPr marL="1619860" indent="0">
              <a:buNone/>
              <a:defRPr sz="1417"/>
            </a:lvl6pPr>
            <a:lvl7pPr marL="1943832" indent="0">
              <a:buNone/>
              <a:defRPr sz="1417"/>
            </a:lvl7pPr>
            <a:lvl8pPr marL="2267803" indent="0">
              <a:buNone/>
              <a:defRPr sz="1417"/>
            </a:lvl8pPr>
            <a:lvl9pPr marL="2591775" indent="0">
              <a:buNone/>
              <a:defRPr sz="141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457802"/>
            <a:ext cx="3018811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AACD-30DB-4484-9F1E-BF3B2C983F54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D6DA5-6F24-47D1-87A5-EC587BD961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92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258715"/>
            <a:ext cx="8072914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293574"/>
            <a:ext cx="8072914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4503887"/>
            <a:ext cx="2105978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AACD-30DB-4484-9F1E-BF3B2C983F54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4503887"/>
            <a:ext cx="315896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4503887"/>
            <a:ext cx="2105978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6DA5-6F24-47D1-87A5-EC587BD961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9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79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" indent="-161986" algn="l" defTabSz="6479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5958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09930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74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46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5817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9789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761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944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916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888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86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83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7803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1775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308" y="68396"/>
            <a:ext cx="3450542" cy="4728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3" y="966323"/>
            <a:ext cx="5536380" cy="29326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4778" y="3648598"/>
            <a:ext cx="3970638" cy="650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4672"/>
            <a:ext cx="469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0754" y="6350"/>
            <a:ext cx="469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8143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</cp:revision>
  <dcterms:created xsi:type="dcterms:W3CDTF">2018-09-19T03:30:16Z</dcterms:created>
  <dcterms:modified xsi:type="dcterms:W3CDTF">2018-09-19T03:31:25Z</dcterms:modified>
</cp:coreProperties>
</file>