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400213" cy="431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8" d="100"/>
          <a:sy n="98" d="100"/>
        </p:scale>
        <p:origin x="-1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706933"/>
            <a:ext cx="1080016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268784"/>
            <a:ext cx="1080016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66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28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29978"/>
            <a:ext cx="3105046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29978"/>
            <a:ext cx="9135135" cy="36606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63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42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076898"/>
            <a:ext cx="12420184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2890725"/>
            <a:ext cx="12420184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99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149890"/>
            <a:ext cx="6120091" cy="27407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149890"/>
            <a:ext cx="6120091" cy="27407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1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29978"/>
            <a:ext cx="12420184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058899"/>
            <a:ext cx="609196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577849"/>
            <a:ext cx="6091965" cy="2320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058899"/>
            <a:ext cx="612196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577849"/>
            <a:ext cx="6121966" cy="2320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90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08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06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87972"/>
            <a:ext cx="464444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621941"/>
            <a:ext cx="7290108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295877"/>
            <a:ext cx="464444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33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87972"/>
            <a:ext cx="464444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621941"/>
            <a:ext cx="7290108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295877"/>
            <a:ext cx="464444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B0C9-4347-4DC5-B776-FA5B558C9E96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7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29978"/>
            <a:ext cx="12420184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149890"/>
            <a:ext cx="12420184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4003618"/>
            <a:ext cx="324004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AB0C9-4347-4DC5-B776-FA5B558C9E96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4003618"/>
            <a:ext cx="48600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4003618"/>
            <a:ext cx="324004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87AF-A282-4794-A875-D574A4309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1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9310845" y="107325"/>
            <a:ext cx="5534025" cy="4175125"/>
            <a:chOff x="2367" y="777"/>
            <a:chExt cx="3486" cy="263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67" y="777"/>
              <a:ext cx="3486" cy="2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022" y="2938"/>
              <a:ext cx="2507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022" y="970"/>
              <a:ext cx="2507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3022" y="2914"/>
              <a:ext cx="0" cy="24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3495" y="2914"/>
              <a:ext cx="0" cy="24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3968" y="2914"/>
              <a:ext cx="0" cy="24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4441" y="2914"/>
              <a:ext cx="0" cy="24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4914" y="2914"/>
              <a:ext cx="0" cy="24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5387" y="2914"/>
              <a:ext cx="0" cy="24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022" y="970"/>
              <a:ext cx="0" cy="25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495" y="970"/>
              <a:ext cx="0" cy="25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968" y="970"/>
              <a:ext cx="0" cy="25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41" y="970"/>
              <a:ext cx="0" cy="25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914" y="970"/>
              <a:ext cx="0" cy="25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5387" y="970"/>
              <a:ext cx="0" cy="25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978" y="3001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262626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452" y="3001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262626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889" y="3001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262626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363" y="3001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262626"/>
                  </a:solidFill>
                </a:rPr>
                <a:t>15</a:t>
              </a:r>
              <a:endParaRPr lang="en-US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830" y="3001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262626"/>
                  </a:solidFill>
                </a:rPr>
                <a:t>20</a:t>
              </a:r>
              <a:endParaRPr lang="en-US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5304" y="3001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262626"/>
                  </a:solidFill>
                </a:rPr>
                <a:t>25</a:t>
              </a:r>
              <a:endParaRPr lang="en-US" alt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652" y="3213"/>
              <a:ext cx="123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262626"/>
                  </a:solidFill>
                </a:rPr>
                <a:t>Frequency (GHz)</a:t>
              </a:r>
              <a:endParaRPr lang="en-US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3022" y="970"/>
              <a:ext cx="0" cy="1968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5529" y="970"/>
              <a:ext cx="0" cy="1968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022" y="2938"/>
              <a:ext cx="25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022" y="2611"/>
              <a:ext cx="25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022" y="2282"/>
              <a:ext cx="25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022" y="1954"/>
              <a:ext cx="25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022" y="1627"/>
              <a:ext cx="25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022" y="1298"/>
              <a:ext cx="25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022" y="970"/>
              <a:ext cx="25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H="1">
              <a:off x="5504" y="2938"/>
              <a:ext cx="25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5504" y="2611"/>
              <a:ext cx="25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>
              <a:off x="5504" y="2282"/>
              <a:ext cx="25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5504" y="1954"/>
              <a:ext cx="25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5504" y="1627"/>
              <a:ext cx="25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5504" y="1298"/>
              <a:ext cx="25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5504" y="970"/>
              <a:ext cx="25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673" y="2858"/>
              <a:ext cx="30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262626"/>
                  </a:solidFill>
                </a:rPr>
                <a:t>-100</a:t>
              </a:r>
              <a:endParaRPr lang="en-US" alt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760" y="2527"/>
              <a:ext cx="22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262626"/>
                  </a:solidFill>
                </a:rPr>
                <a:t>-80</a:t>
              </a:r>
              <a:endParaRPr lang="en-US" alt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760" y="2203"/>
              <a:ext cx="22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262626"/>
                  </a:solidFill>
                </a:rPr>
                <a:t>-60</a:t>
              </a:r>
              <a:endParaRPr lang="en-US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760" y="1873"/>
              <a:ext cx="22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262626"/>
                  </a:solidFill>
                </a:rPr>
                <a:t>-40</a:t>
              </a:r>
              <a:endParaRPr lang="en-US" alt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760" y="1543"/>
              <a:ext cx="22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262626"/>
                  </a:solidFill>
                </a:rPr>
                <a:t>-20</a:t>
              </a:r>
              <a:endParaRPr lang="en-US" alt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891" y="1219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262626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810" y="889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262626"/>
                  </a:solidFill>
                </a:rPr>
                <a:t>20</a:t>
              </a:r>
              <a:endParaRPr lang="en-US" alt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 rot="16200000">
              <a:off x="2442" y="2074"/>
              <a:ext cx="1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>
                  <a:solidFill>
                    <a:srgbClr val="262626"/>
                  </a:solidFill>
                </a:rPr>
                <a:t>S</a:t>
              </a:r>
              <a:endParaRPr lang="en-US" altLang="en-US" dirty="0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 rot="16200000">
              <a:off x="2556" y="2006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262626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 rot="16200000">
              <a:off x="2556" y="1937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262626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 rot="16200000">
              <a:off x="2474" y="1843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262626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 rot="16200000">
              <a:off x="2470" y="1797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>
                  <a:solidFill>
                    <a:srgbClr val="262626"/>
                  </a:solidFill>
                </a:rPr>
                <a:t>(</a:t>
              </a:r>
              <a:endParaRPr lang="en-US" altLang="en-US" dirty="0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 rot="16200000">
              <a:off x="2452" y="1722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>
                  <a:solidFill>
                    <a:srgbClr val="262626"/>
                  </a:solidFill>
                </a:rPr>
                <a:t>d</a:t>
              </a:r>
              <a:endParaRPr lang="en-US" altLang="en-US" dirty="0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 rot="16200000">
              <a:off x="2442" y="1625"/>
              <a:ext cx="1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>
                  <a:solidFill>
                    <a:srgbClr val="262626"/>
                  </a:solidFill>
                </a:rPr>
                <a:t>B</a:t>
              </a:r>
              <a:endParaRPr lang="en-US" altLang="en-US" dirty="0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 rot="16200000">
              <a:off x="2470" y="1547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>
                  <a:solidFill>
                    <a:srgbClr val="262626"/>
                  </a:solidFill>
                </a:rPr>
                <a:t>)</a:t>
              </a:r>
              <a:endParaRPr lang="en-US" altLang="en-US" dirty="0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3022" y="1277"/>
              <a:ext cx="2507" cy="1584"/>
            </a:xfrm>
            <a:custGeom>
              <a:avLst/>
              <a:gdLst>
                <a:gd name="T0" fmla="*/ 38 w 2507"/>
                <a:gd name="T1" fmla="*/ 1270 h 1584"/>
                <a:gd name="T2" fmla="*/ 78 w 2507"/>
                <a:gd name="T3" fmla="*/ 1188 h 1584"/>
                <a:gd name="T4" fmla="*/ 119 w 2507"/>
                <a:gd name="T5" fmla="*/ 1255 h 1584"/>
                <a:gd name="T6" fmla="*/ 160 w 2507"/>
                <a:gd name="T7" fmla="*/ 1136 h 1584"/>
                <a:gd name="T8" fmla="*/ 201 w 2507"/>
                <a:gd name="T9" fmla="*/ 1049 h 1584"/>
                <a:gd name="T10" fmla="*/ 241 w 2507"/>
                <a:gd name="T11" fmla="*/ 1126 h 1584"/>
                <a:gd name="T12" fmla="*/ 282 w 2507"/>
                <a:gd name="T13" fmla="*/ 1025 h 1584"/>
                <a:gd name="T14" fmla="*/ 323 w 2507"/>
                <a:gd name="T15" fmla="*/ 1068 h 1584"/>
                <a:gd name="T16" fmla="*/ 363 w 2507"/>
                <a:gd name="T17" fmla="*/ 1059 h 1584"/>
                <a:gd name="T18" fmla="*/ 404 w 2507"/>
                <a:gd name="T19" fmla="*/ 1037 h 1584"/>
                <a:gd name="T20" fmla="*/ 445 w 2507"/>
                <a:gd name="T21" fmla="*/ 1039 h 1584"/>
                <a:gd name="T22" fmla="*/ 486 w 2507"/>
                <a:gd name="T23" fmla="*/ 1001 h 1584"/>
                <a:gd name="T24" fmla="*/ 526 w 2507"/>
                <a:gd name="T25" fmla="*/ 957 h 1584"/>
                <a:gd name="T26" fmla="*/ 567 w 2507"/>
                <a:gd name="T27" fmla="*/ 873 h 1584"/>
                <a:gd name="T28" fmla="*/ 608 w 2507"/>
                <a:gd name="T29" fmla="*/ 922 h 1584"/>
                <a:gd name="T30" fmla="*/ 649 w 2507"/>
                <a:gd name="T31" fmla="*/ 876 h 1584"/>
                <a:gd name="T32" fmla="*/ 689 w 2507"/>
                <a:gd name="T33" fmla="*/ 921 h 1584"/>
                <a:gd name="T34" fmla="*/ 730 w 2507"/>
                <a:gd name="T35" fmla="*/ 855 h 1584"/>
                <a:gd name="T36" fmla="*/ 771 w 2507"/>
                <a:gd name="T37" fmla="*/ 842 h 1584"/>
                <a:gd name="T38" fmla="*/ 812 w 2507"/>
                <a:gd name="T39" fmla="*/ 817 h 1584"/>
                <a:gd name="T40" fmla="*/ 852 w 2507"/>
                <a:gd name="T41" fmla="*/ 838 h 1584"/>
                <a:gd name="T42" fmla="*/ 893 w 2507"/>
                <a:gd name="T43" fmla="*/ 822 h 1584"/>
                <a:gd name="T44" fmla="*/ 934 w 2507"/>
                <a:gd name="T45" fmla="*/ 778 h 1584"/>
                <a:gd name="T46" fmla="*/ 975 w 2507"/>
                <a:gd name="T47" fmla="*/ 759 h 1584"/>
                <a:gd name="T48" fmla="*/ 1015 w 2507"/>
                <a:gd name="T49" fmla="*/ 744 h 1584"/>
                <a:gd name="T50" fmla="*/ 1056 w 2507"/>
                <a:gd name="T51" fmla="*/ 780 h 1584"/>
                <a:gd name="T52" fmla="*/ 1097 w 2507"/>
                <a:gd name="T53" fmla="*/ 772 h 1584"/>
                <a:gd name="T54" fmla="*/ 1138 w 2507"/>
                <a:gd name="T55" fmla="*/ 661 h 1584"/>
                <a:gd name="T56" fmla="*/ 1179 w 2507"/>
                <a:gd name="T57" fmla="*/ 762 h 1584"/>
                <a:gd name="T58" fmla="*/ 1219 w 2507"/>
                <a:gd name="T59" fmla="*/ 811 h 1584"/>
                <a:gd name="T60" fmla="*/ 1260 w 2507"/>
                <a:gd name="T61" fmla="*/ 714 h 1584"/>
                <a:gd name="T62" fmla="*/ 1300 w 2507"/>
                <a:gd name="T63" fmla="*/ 691 h 1584"/>
                <a:gd name="T64" fmla="*/ 1341 w 2507"/>
                <a:gd name="T65" fmla="*/ 744 h 1584"/>
                <a:gd name="T66" fmla="*/ 1382 w 2507"/>
                <a:gd name="T67" fmla="*/ 657 h 1584"/>
                <a:gd name="T68" fmla="*/ 1423 w 2507"/>
                <a:gd name="T69" fmla="*/ 601 h 1584"/>
                <a:gd name="T70" fmla="*/ 1463 w 2507"/>
                <a:gd name="T71" fmla="*/ 685 h 1584"/>
                <a:gd name="T72" fmla="*/ 1504 w 2507"/>
                <a:gd name="T73" fmla="*/ 571 h 1584"/>
                <a:gd name="T74" fmla="*/ 1545 w 2507"/>
                <a:gd name="T75" fmla="*/ 555 h 1584"/>
                <a:gd name="T76" fmla="*/ 1586 w 2507"/>
                <a:gd name="T77" fmla="*/ 514 h 1584"/>
                <a:gd name="T78" fmla="*/ 1626 w 2507"/>
                <a:gd name="T79" fmla="*/ 483 h 1584"/>
                <a:gd name="T80" fmla="*/ 1667 w 2507"/>
                <a:gd name="T81" fmla="*/ 386 h 1584"/>
                <a:gd name="T82" fmla="*/ 1708 w 2507"/>
                <a:gd name="T83" fmla="*/ 447 h 1584"/>
                <a:gd name="T84" fmla="*/ 1749 w 2507"/>
                <a:gd name="T85" fmla="*/ 300 h 1584"/>
                <a:gd name="T86" fmla="*/ 1789 w 2507"/>
                <a:gd name="T87" fmla="*/ 144 h 1584"/>
                <a:gd name="T88" fmla="*/ 1830 w 2507"/>
                <a:gd name="T89" fmla="*/ 111 h 1584"/>
                <a:gd name="T90" fmla="*/ 1871 w 2507"/>
                <a:gd name="T91" fmla="*/ 97 h 1584"/>
                <a:gd name="T92" fmla="*/ 1912 w 2507"/>
                <a:gd name="T93" fmla="*/ 92 h 1584"/>
                <a:gd name="T94" fmla="*/ 1952 w 2507"/>
                <a:gd name="T95" fmla="*/ 69 h 1584"/>
                <a:gd name="T96" fmla="*/ 1993 w 2507"/>
                <a:gd name="T97" fmla="*/ 45 h 1584"/>
                <a:gd name="T98" fmla="*/ 2034 w 2507"/>
                <a:gd name="T99" fmla="*/ 62 h 1584"/>
                <a:gd name="T100" fmla="*/ 2075 w 2507"/>
                <a:gd name="T101" fmla="*/ 79 h 1584"/>
                <a:gd name="T102" fmla="*/ 2115 w 2507"/>
                <a:gd name="T103" fmla="*/ 114 h 1584"/>
                <a:gd name="T104" fmla="*/ 2156 w 2507"/>
                <a:gd name="T105" fmla="*/ 65 h 1584"/>
                <a:gd name="T106" fmla="*/ 2197 w 2507"/>
                <a:gd name="T107" fmla="*/ 75 h 1584"/>
                <a:gd name="T108" fmla="*/ 2238 w 2507"/>
                <a:gd name="T109" fmla="*/ 100 h 1584"/>
                <a:gd name="T110" fmla="*/ 2278 w 2507"/>
                <a:gd name="T111" fmla="*/ 98 h 1584"/>
                <a:gd name="T112" fmla="*/ 2319 w 2507"/>
                <a:gd name="T113" fmla="*/ 70 h 1584"/>
                <a:gd name="T114" fmla="*/ 2360 w 2507"/>
                <a:gd name="T115" fmla="*/ 69 h 1584"/>
                <a:gd name="T116" fmla="*/ 2400 w 2507"/>
                <a:gd name="T117" fmla="*/ 33 h 1584"/>
                <a:gd name="T118" fmla="*/ 2441 w 2507"/>
                <a:gd name="T119" fmla="*/ 82 h 1584"/>
                <a:gd name="T120" fmla="*/ 2482 w 2507"/>
                <a:gd name="T121" fmla="*/ 102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07" h="1584">
                  <a:moveTo>
                    <a:pt x="0" y="1181"/>
                  </a:moveTo>
                  <a:lnTo>
                    <a:pt x="3" y="1301"/>
                  </a:lnTo>
                  <a:lnTo>
                    <a:pt x="6" y="1304"/>
                  </a:lnTo>
                  <a:lnTo>
                    <a:pt x="10" y="1341"/>
                  </a:lnTo>
                  <a:lnTo>
                    <a:pt x="13" y="1354"/>
                  </a:lnTo>
                  <a:lnTo>
                    <a:pt x="16" y="1467"/>
                  </a:lnTo>
                  <a:lnTo>
                    <a:pt x="19" y="1419"/>
                  </a:lnTo>
                  <a:lnTo>
                    <a:pt x="22" y="1376"/>
                  </a:lnTo>
                  <a:lnTo>
                    <a:pt x="25" y="1315"/>
                  </a:lnTo>
                  <a:lnTo>
                    <a:pt x="28" y="1234"/>
                  </a:lnTo>
                  <a:lnTo>
                    <a:pt x="31" y="1201"/>
                  </a:lnTo>
                  <a:lnTo>
                    <a:pt x="35" y="1257"/>
                  </a:lnTo>
                  <a:lnTo>
                    <a:pt x="38" y="1270"/>
                  </a:lnTo>
                  <a:lnTo>
                    <a:pt x="41" y="1246"/>
                  </a:lnTo>
                  <a:lnTo>
                    <a:pt x="44" y="1584"/>
                  </a:lnTo>
                  <a:lnTo>
                    <a:pt x="47" y="1496"/>
                  </a:lnTo>
                  <a:lnTo>
                    <a:pt x="50" y="1227"/>
                  </a:lnTo>
                  <a:lnTo>
                    <a:pt x="53" y="1175"/>
                  </a:lnTo>
                  <a:lnTo>
                    <a:pt x="56" y="1173"/>
                  </a:lnTo>
                  <a:lnTo>
                    <a:pt x="59" y="1245"/>
                  </a:lnTo>
                  <a:lnTo>
                    <a:pt x="63" y="1238"/>
                  </a:lnTo>
                  <a:lnTo>
                    <a:pt x="66" y="1198"/>
                  </a:lnTo>
                  <a:lnTo>
                    <a:pt x="69" y="1165"/>
                  </a:lnTo>
                  <a:lnTo>
                    <a:pt x="72" y="1112"/>
                  </a:lnTo>
                  <a:lnTo>
                    <a:pt x="75" y="1144"/>
                  </a:lnTo>
                  <a:lnTo>
                    <a:pt x="78" y="1188"/>
                  </a:lnTo>
                  <a:lnTo>
                    <a:pt x="82" y="1256"/>
                  </a:lnTo>
                  <a:lnTo>
                    <a:pt x="85" y="1199"/>
                  </a:lnTo>
                  <a:lnTo>
                    <a:pt x="88" y="1340"/>
                  </a:lnTo>
                  <a:lnTo>
                    <a:pt x="91" y="1162"/>
                  </a:lnTo>
                  <a:lnTo>
                    <a:pt x="94" y="1153"/>
                  </a:lnTo>
                  <a:lnTo>
                    <a:pt x="97" y="1163"/>
                  </a:lnTo>
                  <a:lnTo>
                    <a:pt x="100" y="1127"/>
                  </a:lnTo>
                  <a:lnTo>
                    <a:pt x="104" y="1219"/>
                  </a:lnTo>
                  <a:lnTo>
                    <a:pt x="107" y="1105"/>
                  </a:lnTo>
                  <a:lnTo>
                    <a:pt x="110" y="1282"/>
                  </a:lnTo>
                  <a:lnTo>
                    <a:pt x="113" y="1174"/>
                  </a:lnTo>
                  <a:lnTo>
                    <a:pt x="116" y="1316"/>
                  </a:lnTo>
                  <a:lnTo>
                    <a:pt x="119" y="1255"/>
                  </a:lnTo>
                  <a:lnTo>
                    <a:pt x="122" y="1160"/>
                  </a:lnTo>
                  <a:lnTo>
                    <a:pt x="125" y="1169"/>
                  </a:lnTo>
                  <a:lnTo>
                    <a:pt x="128" y="1164"/>
                  </a:lnTo>
                  <a:lnTo>
                    <a:pt x="132" y="1117"/>
                  </a:lnTo>
                  <a:lnTo>
                    <a:pt x="135" y="1297"/>
                  </a:lnTo>
                  <a:lnTo>
                    <a:pt x="138" y="1095"/>
                  </a:lnTo>
                  <a:lnTo>
                    <a:pt x="141" y="1264"/>
                  </a:lnTo>
                  <a:lnTo>
                    <a:pt x="144" y="1246"/>
                  </a:lnTo>
                  <a:lnTo>
                    <a:pt x="147" y="1241"/>
                  </a:lnTo>
                  <a:lnTo>
                    <a:pt x="150" y="1234"/>
                  </a:lnTo>
                  <a:lnTo>
                    <a:pt x="153" y="1096"/>
                  </a:lnTo>
                  <a:lnTo>
                    <a:pt x="157" y="1118"/>
                  </a:lnTo>
                  <a:lnTo>
                    <a:pt x="160" y="1136"/>
                  </a:lnTo>
                  <a:lnTo>
                    <a:pt x="163" y="1134"/>
                  </a:lnTo>
                  <a:lnTo>
                    <a:pt x="166" y="1063"/>
                  </a:lnTo>
                  <a:lnTo>
                    <a:pt x="169" y="1270"/>
                  </a:lnTo>
                  <a:lnTo>
                    <a:pt x="173" y="1147"/>
                  </a:lnTo>
                  <a:lnTo>
                    <a:pt x="176" y="1323"/>
                  </a:lnTo>
                  <a:lnTo>
                    <a:pt x="179" y="1161"/>
                  </a:lnTo>
                  <a:lnTo>
                    <a:pt x="182" y="1281"/>
                  </a:lnTo>
                  <a:lnTo>
                    <a:pt x="185" y="1215"/>
                  </a:lnTo>
                  <a:lnTo>
                    <a:pt x="188" y="1139"/>
                  </a:lnTo>
                  <a:lnTo>
                    <a:pt x="191" y="1056"/>
                  </a:lnTo>
                  <a:lnTo>
                    <a:pt x="194" y="1026"/>
                  </a:lnTo>
                  <a:lnTo>
                    <a:pt x="197" y="1084"/>
                  </a:lnTo>
                  <a:lnTo>
                    <a:pt x="201" y="1049"/>
                  </a:lnTo>
                  <a:lnTo>
                    <a:pt x="204" y="1044"/>
                  </a:lnTo>
                  <a:lnTo>
                    <a:pt x="207" y="1185"/>
                  </a:lnTo>
                  <a:lnTo>
                    <a:pt x="210" y="1096"/>
                  </a:lnTo>
                  <a:lnTo>
                    <a:pt x="213" y="1092"/>
                  </a:lnTo>
                  <a:lnTo>
                    <a:pt x="216" y="1088"/>
                  </a:lnTo>
                  <a:lnTo>
                    <a:pt x="219" y="1172"/>
                  </a:lnTo>
                  <a:lnTo>
                    <a:pt x="222" y="1111"/>
                  </a:lnTo>
                  <a:lnTo>
                    <a:pt x="226" y="1052"/>
                  </a:lnTo>
                  <a:lnTo>
                    <a:pt x="229" y="1025"/>
                  </a:lnTo>
                  <a:lnTo>
                    <a:pt x="232" y="1034"/>
                  </a:lnTo>
                  <a:lnTo>
                    <a:pt x="235" y="1092"/>
                  </a:lnTo>
                  <a:lnTo>
                    <a:pt x="238" y="1039"/>
                  </a:lnTo>
                  <a:lnTo>
                    <a:pt x="241" y="1126"/>
                  </a:lnTo>
                  <a:lnTo>
                    <a:pt x="245" y="1084"/>
                  </a:lnTo>
                  <a:lnTo>
                    <a:pt x="248" y="1146"/>
                  </a:lnTo>
                  <a:lnTo>
                    <a:pt x="251" y="1073"/>
                  </a:lnTo>
                  <a:lnTo>
                    <a:pt x="254" y="1071"/>
                  </a:lnTo>
                  <a:lnTo>
                    <a:pt x="257" y="1115"/>
                  </a:lnTo>
                  <a:lnTo>
                    <a:pt x="260" y="1058"/>
                  </a:lnTo>
                  <a:lnTo>
                    <a:pt x="263" y="1136"/>
                  </a:lnTo>
                  <a:lnTo>
                    <a:pt x="266" y="1063"/>
                  </a:lnTo>
                  <a:lnTo>
                    <a:pt x="270" y="1211"/>
                  </a:lnTo>
                  <a:lnTo>
                    <a:pt x="273" y="1085"/>
                  </a:lnTo>
                  <a:lnTo>
                    <a:pt x="276" y="1030"/>
                  </a:lnTo>
                  <a:lnTo>
                    <a:pt x="279" y="1224"/>
                  </a:lnTo>
                  <a:lnTo>
                    <a:pt x="282" y="1025"/>
                  </a:lnTo>
                  <a:lnTo>
                    <a:pt x="285" y="1083"/>
                  </a:lnTo>
                  <a:lnTo>
                    <a:pt x="288" y="1111"/>
                  </a:lnTo>
                  <a:lnTo>
                    <a:pt x="291" y="1148"/>
                  </a:lnTo>
                  <a:lnTo>
                    <a:pt x="295" y="1050"/>
                  </a:lnTo>
                  <a:lnTo>
                    <a:pt x="298" y="1024"/>
                  </a:lnTo>
                  <a:lnTo>
                    <a:pt x="301" y="1041"/>
                  </a:lnTo>
                  <a:lnTo>
                    <a:pt x="304" y="1122"/>
                  </a:lnTo>
                  <a:lnTo>
                    <a:pt x="307" y="1032"/>
                  </a:lnTo>
                  <a:lnTo>
                    <a:pt x="310" y="1129"/>
                  </a:lnTo>
                  <a:lnTo>
                    <a:pt x="313" y="1226"/>
                  </a:lnTo>
                  <a:lnTo>
                    <a:pt x="317" y="1124"/>
                  </a:lnTo>
                  <a:lnTo>
                    <a:pt x="320" y="1063"/>
                  </a:lnTo>
                  <a:lnTo>
                    <a:pt x="323" y="1068"/>
                  </a:lnTo>
                  <a:lnTo>
                    <a:pt x="326" y="1085"/>
                  </a:lnTo>
                  <a:lnTo>
                    <a:pt x="329" y="1055"/>
                  </a:lnTo>
                  <a:lnTo>
                    <a:pt x="332" y="1082"/>
                  </a:lnTo>
                  <a:lnTo>
                    <a:pt x="335" y="1063"/>
                  </a:lnTo>
                  <a:lnTo>
                    <a:pt x="339" y="1100"/>
                  </a:lnTo>
                  <a:lnTo>
                    <a:pt x="342" y="1037"/>
                  </a:lnTo>
                  <a:lnTo>
                    <a:pt x="345" y="1007"/>
                  </a:lnTo>
                  <a:lnTo>
                    <a:pt x="348" y="1068"/>
                  </a:lnTo>
                  <a:lnTo>
                    <a:pt x="351" y="1037"/>
                  </a:lnTo>
                  <a:lnTo>
                    <a:pt x="354" y="1044"/>
                  </a:lnTo>
                  <a:lnTo>
                    <a:pt x="357" y="1066"/>
                  </a:lnTo>
                  <a:lnTo>
                    <a:pt x="360" y="1188"/>
                  </a:lnTo>
                  <a:lnTo>
                    <a:pt x="363" y="1059"/>
                  </a:lnTo>
                  <a:lnTo>
                    <a:pt x="367" y="1011"/>
                  </a:lnTo>
                  <a:lnTo>
                    <a:pt x="370" y="1129"/>
                  </a:lnTo>
                  <a:lnTo>
                    <a:pt x="373" y="1056"/>
                  </a:lnTo>
                  <a:lnTo>
                    <a:pt x="376" y="1060"/>
                  </a:lnTo>
                  <a:lnTo>
                    <a:pt x="379" y="1048"/>
                  </a:lnTo>
                  <a:lnTo>
                    <a:pt x="382" y="1034"/>
                  </a:lnTo>
                  <a:lnTo>
                    <a:pt x="385" y="1041"/>
                  </a:lnTo>
                  <a:lnTo>
                    <a:pt x="388" y="1074"/>
                  </a:lnTo>
                  <a:lnTo>
                    <a:pt x="392" y="1045"/>
                  </a:lnTo>
                  <a:lnTo>
                    <a:pt x="395" y="1020"/>
                  </a:lnTo>
                  <a:lnTo>
                    <a:pt x="398" y="1069"/>
                  </a:lnTo>
                  <a:lnTo>
                    <a:pt x="401" y="1022"/>
                  </a:lnTo>
                  <a:lnTo>
                    <a:pt x="404" y="1037"/>
                  </a:lnTo>
                  <a:lnTo>
                    <a:pt x="408" y="1111"/>
                  </a:lnTo>
                  <a:lnTo>
                    <a:pt x="411" y="1049"/>
                  </a:lnTo>
                  <a:lnTo>
                    <a:pt x="414" y="1013"/>
                  </a:lnTo>
                  <a:lnTo>
                    <a:pt x="417" y="1049"/>
                  </a:lnTo>
                  <a:lnTo>
                    <a:pt x="420" y="1061"/>
                  </a:lnTo>
                  <a:lnTo>
                    <a:pt x="423" y="996"/>
                  </a:lnTo>
                  <a:lnTo>
                    <a:pt x="426" y="1018"/>
                  </a:lnTo>
                  <a:lnTo>
                    <a:pt x="429" y="1064"/>
                  </a:lnTo>
                  <a:lnTo>
                    <a:pt x="432" y="1057"/>
                  </a:lnTo>
                  <a:lnTo>
                    <a:pt x="436" y="977"/>
                  </a:lnTo>
                  <a:lnTo>
                    <a:pt x="439" y="983"/>
                  </a:lnTo>
                  <a:lnTo>
                    <a:pt x="442" y="1008"/>
                  </a:lnTo>
                  <a:lnTo>
                    <a:pt x="445" y="1039"/>
                  </a:lnTo>
                  <a:lnTo>
                    <a:pt x="448" y="974"/>
                  </a:lnTo>
                  <a:lnTo>
                    <a:pt x="451" y="932"/>
                  </a:lnTo>
                  <a:lnTo>
                    <a:pt x="454" y="1037"/>
                  </a:lnTo>
                  <a:lnTo>
                    <a:pt x="457" y="985"/>
                  </a:lnTo>
                  <a:lnTo>
                    <a:pt x="461" y="1034"/>
                  </a:lnTo>
                  <a:lnTo>
                    <a:pt x="464" y="930"/>
                  </a:lnTo>
                  <a:lnTo>
                    <a:pt x="467" y="1034"/>
                  </a:lnTo>
                  <a:lnTo>
                    <a:pt x="470" y="1034"/>
                  </a:lnTo>
                  <a:lnTo>
                    <a:pt x="473" y="984"/>
                  </a:lnTo>
                  <a:lnTo>
                    <a:pt x="477" y="993"/>
                  </a:lnTo>
                  <a:lnTo>
                    <a:pt x="480" y="979"/>
                  </a:lnTo>
                  <a:lnTo>
                    <a:pt x="483" y="966"/>
                  </a:lnTo>
                  <a:lnTo>
                    <a:pt x="486" y="1001"/>
                  </a:lnTo>
                  <a:lnTo>
                    <a:pt x="489" y="983"/>
                  </a:lnTo>
                  <a:lnTo>
                    <a:pt x="492" y="989"/>
                  </a:lnTo>
                  <a:lnTo>
                    <a:pt x="495" y="929"/>
                  </a:lnTo>
                  <a:lnTo>
                    <a:pt x="498" y="982"/>
                  </a:lnTo>
                  <a:lnTo>
                    <a:pt x="501" y="1015"/>
                  </a:lnTo>
                  <a:lnTo>
                    <a:pt x="505" y="921"/>
                  </a:lnTo>
                  <a:lnTo>
                    <a:pt x="508" y="984"/>
                  </a:lnTo>
                  <a:lnTo>
                    <a:pt x="511" y="960"/>
                  </a:lnTo>
                  <a:lnTo>
                    <a:pt x="514" y="966"/>
                  </a:lnTo>
                  <a:lnTo>
                    <a:pt x="517" y="992"/>
                  </a:lnTo>
                  <a:lnTo>
                    <a:pt x="520" y="964"/>
                  </a:lnTo>
                  <a:lnTo>
                    <a:pt x="523" y="1011"/>
                  </a:lnTo>
                  <a:lnTo>
                    <a:pt x="526" y="957"/>
                  </a:lnTo>
                  <a:lnTo>
                    <a:pt x="530" y="1000"/>
                  </a:lnTo>
                  <a:lnTo>
                    <a:pt x="533" y="945"/>
                  </a:lnTo>
                  <a:lnTo>
                    <a:pt x="536" y="970"/>
                  </a:lnTo>
                  <a:lnTo>
                    <a:pt x="539" y="917"/>
                  </a:lnTo>
                  <a:lnTo>
                    <a:pt x="542" y="952"/>
                  </a:lnTo>
                  <a:lnTo>
                    <a:pt x="545" y="950"/>
                  </a:lnTo>
                  <a:lnTo>
                    <a:pt x="548" y="957"/>
                  </a:lnTo>
                  <a:lnTo>
                    <a:pt x="552" y="958"/>
                  </a:lnTo>
                  <a:lnTo>
                    <a:pt x="555" y="999"/>
                  </a:lnTo>
                  <a:lnTo>
                    <a:pt x="558" y="1088"/>
                  </a:lnTo>
                  <a:lnTo>
                    <a:pt x="561" y="1039"/>
                  </a:lnTo>
                  <a:lnTo>
                    <a:pt x="564" y="965"/>
                  </a:lnTo>
                  <a:lnTo>
                    <a:pt x="567" y="873"/>
                  </a:lnTo>
                  <a:lnTo>
                    <a:pt x="570" y="940"/>
                  </a:lnTo>
                  <a:lnTo>
                    <a:pt x="574" y="914"/>
                  </a:lnTo>
                  <a:lnTo>
                    <a:pt x="577" y="968"/>
                  </a:lnTo>
                  <a:lnTo>
                    <a:pt x="580" y="916"/>
                  </a:lnTo>
                  <a:lnTo>
                    <a:pt x="583" y="949"/>
                  </a:lnTo>
                  <a:lnTo>
                    <a:pt x="586" y="980"/>
                  </a:lnTo>
                  <a:lnTo>
                    <a:pt x="589" y="961"/>
                  </a:lnTo>
                  <a:lnTo>
                    <a:pt x="592" y="923"/>
                  </a:lnTo>
                  <a:lnTo>
                    <a:pt x="595" y="946"/>
                  </a:lnTo>
                  <a:lnTo>
                    <a:pt x="599" y="946"/>
                  </a:lnTo>
                  <a:lnTo>
                    <a:pt x="602" y="942"/>
                  </a:lnTo>
                  <a:lnTo>
                    <a:pt x="605" y="966"/>
                  </a:lnTo>
                  <a:lnTo>
                    <a:pt x="608" y="922"/>
                  </a:lnTo>
                  <a:lnTo>
                    <a:pt x="611" y="900"/>
                  </a:lnTo>
                  <a:lnTo>
                    <a:pt x="614" y="947"/>
                  </a:lnTo>
                  <a:lnTo>
                    <a:pt x="617" y="928"/>
                  </a:lnTo>
                  <a:lnTo>
                    <a:pt x="620" y="960"/>
                  </a:lnTo>
                  <a:lnTo>
                    <a:pt x="623" y="896"/>
                  </a:lnTo>
                  <a:lnTo>
                    <a:pt x="627" y="977"/>
                  </a:lnTo>
                  <a:lnTo>
                    <a:pt x="630" y="976"/>
                  </a:lnTo>
                  <a:lnTo>
                    <a:pt x="633" y="909"/>
                  </a:lnTo>
                  <a:lnTo>
                    <a:pt x="636" y="925"/>
                  </a:lnTo>
                  <a:lnTo>
                    <a:pt x="639" y="1013"/>
                  </a:lnTo>
                  <a:lnTo>
                    <a:pt x="643" y="855"/>
                  </a:lnTo>
                  <a:lnTo>
                    <a:pt x="646" y="918"/>
                  </a:lnTo>
                  <a:lnTo>
                    <a:pt x="649" y="876"/>
                  </a:lnTo>
                  <a:lnTo>
                    <a:pt x="652" y="907"/>
                  </a:lnTo>
                  <a:lnTo>
                    <a:pt x="655" y="900"/>
                  </a:lnTo>
                  <a:lnTo>
                    <a:pt x="658" y="905"/>
                  </a:lnTo>
                  <a:lnTo>
                    <a:pt x="661" y="898"/>
                  </a:lnTo>
                  <a:lnTo>
                    <a:pt x="664" y="912"/>
                  </a:lnTo>
                  <a:lnTo>
                    <a:pt x="668" y="929"/>
                  </a:lnTo>
                  <a:lnTo>
                    <a:pt x="671" y="886"/>
                  </a:lnTo>
                  <a:lnTo>
                    <a:pt x="674" y="925"/>
                  </a:lnTo>
                  <a:lnTo>
                    <a:pt x="677" y="906"/>
                  </a:lnTo>
                  <a:lnTo>
                    <a:pt x="680" y="890"/>
                  </a:lnTo>
                  <a:lnTo>
                    <a:pt x="683" y="936"/>
                  </a:lnTo>
                  <a:lnTo>
                    <a:pt x="686" y="860"/>
                  </a:lnTo>
                  <a:lnTo>
                    <a:pt x="689" y="921"/>
                  </a:lnTo>
                  <a:lnTo>
                    <a:pt x="692" y="883"/>
                  </a:lnTo>
                  <a:lnTo>
                    <a:pt x="696" y="849"/>
                  </a:lnTo>
                  <a:lnTo>
                    <a:pt x="699" y="882"/>
                  </a:lnTo>
                  <a:lnTo>
                    <a:pt x="702" y="890"/>
                  </a:lnTo>
                  <a:lnTo>
                    <a:pt x="705" y="895"/>
                  </a:lnTo>
                  <a:lnTo>
                    <a:pt x="708" y="853"/>
                  </a:lnTo>
                  <a:lnTo>
                    <a:pt x="712" y="886"/>
                  </a:lnTo>
                  <a:lnTo>
                    <a:pt x="715" y="850"/>
                  </a:lnTo>
                  <a:lnTo>
                    <a:pt x="718" y="910"/>
                  </a:lnTo>
                  <a:lnTo>
                    <a:pt x="721" y="867"/>
                  </a:lnTo>
                  <a:lnTo>
                    <a:pt x="724" y="828"/>
                  </a:lnTo>
                  <a:lnTo>
                    <a:pt x="727" y="822"/>
                  </a:lnTo>
                  <a:lnTo>
                    <a:pt x="730" y="855"/>
                  </a:lnTo>
                  <a:lnTo>
                    <a:pt x="733" y="840"/>
                  </a:lnTo>
                  <a:lnTo>
                    <a:pt x="737" y="848"/>
                  </a:lnTo>
                  <a:lnTo>
                    <a:pt x="740" y="866"/>
                  </a:lnTo>
                  <a:lnTo>
                    <a:pt x="743" y="842"/>
                  </a:lnTo>
                  <a:lnTo>
                    <a:pt x="746" y="929"/>
                  </a:lnTo>
                  <a:lnTo>
                    <a:pt x="749" y="826"/>
                  </a:lnTo>
                  <a:lnTo>
                    <a:pt x="752" y="834"/>
                  </a:lnTo>
                  <a:lnTo>
                    <a:pt x="755" y="820"/>
                  </a:lnTo>
                  <a:lnTo>
                    <a:pt x="758" y="869"/>
                  </a:lnTo>
                  <a:lnTo>
                    <a:pt x="761" y="842"/>
                  </a:lnTo>
                  <a:lnTo>
                    <a:pt x="765" y="912"/>
                  </a:lnTo>
                  <a:lnTo>
                    <a:pt x="768" y="840"/>
                  </a:lnTo>
                  <a:lnTo>
                    <a:pt x="771" y="842"/>
                  </a:lnTo>
                  <a:lnTo>
                    <a:pt x="774" y="841"/>
                  </a:lnTo>
                  <a:lnTo>
                    <a:pt x="777" y="829"/>
                  </a:lnTo>
                  <a:lnTo>
                    <a:pt x="780" y="835"/>
                  </a:lnTo>
                  <a:lnTo>
                    <a:pt x="783" y="807"/>
                  </a:lnTo>
                  <a:lnTo>
                    <a:pt x="787" y="792"/>
                  </a:lnTo>
                  <a:lnTo>
                    <a:pt x="790" y="829"/>
                  </a:lnTo>
                  <a:lnTo>
                    <a:pt x="793" y="849"/>
                  </a:lnTo>
                  <a:lnTo>
                    <a:pt x="796" y="817"/>
                  </a:lnTo>
                  <a:lnTo>
                    <a:pt x="799" y="817"/>
                  </a:lnTo>
                  <a:lnTo>
                    <a:pt x="802" y="842"/>
                  </a:lnTo>
                  <a:lnTo>
                    <a:pt x="805" y="809"/>
                  </a:lnTo>
                  <a:lnTo>
                    <a:pt x="809" y="812"/>
                  </a:lnTo>
                  <a:lnTo>
                    <a:pt x="812" y="817"/>
                  </a:lnTo>
                  <a:lnTo>
                    <a:pt x="815" y="837"/>
                  </a:lnTo>
                  <a:lnTo>
                    <a:pt x="818" y="798"/>
                  </a:lnTo>
                  <a:lnTo>
                    <a:pt x="821" y="821"/>
                  </a:lnTo>
                  <a:lnTo>
                    <a:pt x="824" y="805"/>
                  </a:lnTo>
                  <a:lnTo>
                    <a:pt x="827" y="829"/>
                  </a:lnTo>
                  <a:lnTo>
                    <a:pt x="830" y="794"/>
                  </a:lnTo>
                  <a:lnTo>
                    <a:pt x="834" y="858"/>
                  </a:lnTo>
                  <a:lnTo>
                    <a:pt x="837" y="818"/>
                  </a:lnTo>
                  <a:lnTo>
                    <a:pt x="840" y="844"/>
                  </a:lnTo>
                  <a:lnTo>
                    <a:pt x="843" y="823"/>
                  </a:lnTo>
                  <a:lnTo>
                    <a:pt x="846" y="817"/>
                  </a:lnTo>
                  <a:lnTo>
                    <a:pt x="849" y="798"/>
                  </a:lnTo>
                  <a:lnTo>
                    <a:pt x="852" y="838"/>
                  </a:lnTo>
                  <a:lnTo>
                    <a:pt x="855" y="770"/>
                  </a:lnTo>
                  <a:lnTo>
                    <a:pt x="859" y="816"/>
                  </a:lnTo>
                  <a:lnTo>
                    <a:pt x="862" y="789"/>
                  </a:lnTo>
                  <a:lnTo>
                    <a:pt x="865" y="844"/>
                  </a:lnTo>
                  <a:lnTo>
                    <a:pt x="868" y="786"/>
                  </a:lnTo>
                  <a:lnTo>
                    <a:pt x="871" y="824"/>
                  </a:lnTo>
                  <a:lnTo>
                    <a:pt x="874" y="918"/>
                  </a:lnTo>
                  <a:lnTo>
                    <a:pt x="878" y="798"/>
                  </a:lnTo>
                  <a:lnTo>
                    <a:pt x="881" y="770"/>
                  </a:lnTo>
                  <a:lnTo>
                    <a:pt x="884" y="788"/>
                  </a:lnTo>
                  <a:lnTo>
                    <a:pt x="887" y="781"/>
                  </a:lnTo>
                  <a:lnTo>
                    <a:pt x="890" y="796"/>
                  </a:lnTo>
                  <a:lnTo>
                    <a:pt x="893" y="822"/>
                  </a:lnTo>
                  <a:lnTo>
                    <a:pt x="896" y="814"/>
                  </a:lnTo>
                  <a:lnTo>
                    <a:pt x="899" y="835"/>
                  </a:lnTo>
                  <a:lnTo>
                    <a:pt x="903" y="823"/>
                  </a:lnTo>
                  <a:lnTo>
                    <a:pt x="906" y="798"/>
                  </a:lnTo>
                  <a:lnTo>
                    <a:pt x="909" y="817"/>
                  </a:lnTo>
                  <a:lnTo>
                    <a:pt x="912" y="778"/>
                  </a:lnTo>
                  <a:lnTo>
                    <a:pt x="915" y="742"/>
                  </a:lnTo>
                  <a:lnTo>
                    <a:pt x="918" y="778"/>
                  </a:lnTo>
                  <a:lnTo>
                    <a:pt x="921" y="731"/>
                  </a:lnTo>
                  <a:lnTo>
                    <a:pt x="924" y="740"/>
                  </a:lnTo>
                  <a:lnTo>
                    <a:pt x="927" y="755"/>
                  </a:lnTo>
                  <a:lnTo>
                    <a:pt x="931" y="763"/>
                  </a:lnTo>
                  <a:lnTo>
                    <a:pt x="934" y="778"/>
                  </a:lnTo>
                  <a:lnTo>
                    <a:pt x="937" y="790"/>
                  </a:lnTo>
                  <a:lnTo>
                    <a:pt x="940" y="768"/>
                  </a:lnTo>
                  <a:lnTo>
                    <a:pt x="943" y="762"/>
                  </a:lnTo>
                  <a:lnTo>
                    <a:pt x="947" y="739"/>
                  </a:lnTo>
                  <a:lnTo>
                    <a:pt x="950" y="723"/>
                  </a:lnTo>
                  <a:lnTo>
                    <a:pt x="953" y="699"/>
                  </a:lnTo>
                  <a:lnTo>
                    <a:pt x="956" y="721"/>
                  </a:lnTo>
                  <a:lnTo>
                    <a:pt x="959" y="747"/>
                  </a:lnTo>
                  <a:lnTo>
                    <a:pt x="962" y="736"/>
                  </a:lnTo>
                  <a:lnTo>
                    <a:pt x="965" y="777"/>
                  </a:lnTo>
                  <a:lnTo>
                    <a:pt x="968" y="774"/>
                  </a:lnTo>
                  <a:lnTo>
                    <a:pt x="972" y="829"/>
                  </a:lnTo>
                  <a:lnTo>
                    <a:pt x="975" y="759"/>
                  </a:lnTo>
                  <a:lnTo>
                    <a:pt x="978" y="752"/>
                  </a:lnTo>
                  <a:lnTo>
                    <a:pt x="981" y="701"/>
                  </a:lnTo>
                  <a:lnTo>
                    <a:pt x="984" y="721"/>
                  </a:lnTo>
                  <a:lnTo>
                    <a:pt x="987" y="731"/>
                  </a:lnTo>
                  <a:lnTo>
                    <a:pt x="990" y="762"/>
                  </a:lnTo>
                  <a:lnTo>
                    <a:pt x="993" y="780"/>
                  </a:lnTo>
                  <a:lnTo>
                    <a:pt x="996" y="796"/>
                  </a:lnTo>
                  <a:lnTo>
                    <a:pt x="1000" y="765"/>
                  </a:lnTo>
                  <a:lnTo>
                    <a:pt x="1003" y="800"/>
                  </a:lnTo>
                  <a:lnTo>
                    <a:pt x="1006" y="779"/>
                  </a:lnTo>
                  <a:lnTo>
                    <a:pt x="1009" y="742"/>
                  </a:lnTo>
                  <a:lnTo>
                    <a:pt x="1012" y="735"/>
                  </a:lnTo>
                  <a:lnTo>
                    <a:pt x="1015" y="744"/>
                  </a:lnTo>
                  <a:lnTo>
                    <a:pt x="1018" y="741"/>
                  </a:lnTo>
                  <a:lnTo>
                    <a:pt x="1022" y="735"/>
                  </a:lnTo>
                  <a:lnTo>
                    <a:pt x="1025" y="773"/>
                  </a:lnTo>
                  <a:lnTo>
                    <a:pt x="1028" y="778"/>
                  </a:lnTo>
                  <a:lnTo>
                    <a:pt x="1031" y="778"/>
                  </a:lnTo>
                  <a:lnTo>
                    <a:pt x="1034" y="755"/>
                  </a:lnTo>
                  <a:lnTo>
                    <a:pt x="1037" y="758"/>
                  </a:lnTo>
                  <a:lnTo>
                    <a:pt x="1041" y="748"/>
                  </a:lnTo>
                  <a:lnTo>
                    <a:pt x="1044" y="794"/>
                  </a:lnTo>
                  <a:lnTo>
                    <a:pt x="1047" y="750"/>
                  </a:lnTo>
                  <a:lnTo>
                    <a:pt x="1050" y="741"/>
                  </a:lnTo>
                  <a:lnTo>
                    <a:pt x="1053" y="738"/>
                  </a:lnTo>
                  <a:lnTo>
                    <a:pt x="1056" y="780"/>
                  </a:lnTo>
                  <a:lnTo>
                    <a:pt x="1059" y="751"/>
                  </a:lnTo>
                  <a:lnTo>
                    <a:pt x="1062" y="763"/>
                  </a:lnTo>
                  <a:lnTo>
                    <a:pt x="1065" y="774"/>
                  </a:lnTo>
                  <a:lnTo>
                    <a:pt x="1069" y="760"/>
                  </a:lnTo>
                  <a:lnTo>
                    <a:pt x="1072" y="774"/>
                  </a:lnTo>
                  <a:lnTo>
                    <a:pt x="1075" y="730"/>
                  </a:lnTo>
                  <a:lnTo>
                    <a:pt x="1078" y="744"/>
                  </a:lnTo>
                  <a:lnTo>
                    <a:pt x="1081" y="738"/>
                  </a:lnTo>
                  <a:lnTo>
                    <a:pt x="1084" y="707"/>
                  </a:lnTo>
                  <a:lnTo>
                    <a:pt x="1087" y="692"/>
                  </a:lnTo>
                  <a:lnTo>
                    <a:pt x="1090" y="768"/>
                  </a:lnTo>
                  <a:lnTo>
                    <a:pt x="1094" y="768"/>
                  </a:lnTo>
                  <a:lnTo>
                    <a:pt x="1097" y="772"/>
                  </a:lnTo>
                  <a:lnTo>
                    <a:pt x="1100" y="735"/>
                  </a:lnTo>
                  <a:lnTo>
                    <a:pt x="1103" y="752"/>
                  </a:lnTo>
                  <a:lnTo>
                    <a:pt x="1106" y="725"/>
                  </a:lnTo>
                  <a:lnTo>
                    <a:pt x="1110" y="685"/>
                  </a:lnTo>
                  <a:lnTo>
                    <a:pt x="1113" y="694"/>
                  </a:lnTo>
                  <a:lnTo>
                    <a:pt x="1116" y="688"/>
                  </a:lnTo>
                  <a:lnTo>
                    <a:pt x="1119" y="705"/>
                  </a:lnTo>
                  <a:lnTo>
                    <a:pt x="1122" y="691"/>
                  </a:lnTo>
                  <a:lnTo>
                    <a:pt x="1125" y="713"/>
                  </a:lnTo>
                  <a:lnTo>
                    <a:pt x="1128" y="716"/>
                  </a:lnTo>
                  <a:lnTo>
                    <a:pt x="1131" y="710"/>
                  </a:lnTo>
                  <a:lnTo>
                    <a:pt x="1134" y="684"/>
                  </a:lnTo>
                  <a:lnTo>
                    <a:pt x="1138" y="661"/>
                  </a:lnTo>
                  <a:lnTo>
                    <a:pt x="1141" y="684"/>
                  </a:lnTo>
                  <a:lnTo>
                    <a:pt x="1144" y="685"/>
                  </a:lnTo>
                  <a:lnTo>
                    <a:pt x="1147" y="704"/>
                  </a:lnTo>
                  <a:lnTo>
                    <a:pt x="1150" y="695"/>
                  </a:lnTo>
                  <a:lnTo>
                    <a:pt x="1153" y="708"/>
                  </a:lnTo>
                  <a:lnTo>
                    <a:pt x="1156" y="704"/>
                  </a:lnTo>
                  <a:lnTo>
                    <a:pt x="1159" y="722"/>
                  </a:lnTo>
                  <a:lnTo>
                    <a:pt x="1163" y="674"/>
                  </a:lnTo>
                  <a:lnTo>
                    <a:pt x="1166" y="678"/>
                  </a:lnTo>
                  <a:lnTo>
                    <a:pt x="1169" y="670"/>
                  </a:lnTo>
                  <a:lnTo>
                    <a:pt x="1172" y="700"/>
                  </a:lnTo>
                  <a:lnTo>
                    <a:pt x="1175" y="752"/>
                  </a:lnTo>
                  <a:lnTo>
                    <a:pt x="1179" y="762"/>
                  </a:lnTo>
                  <a:lnTo>
                    <a:pt x="1182" y="733"/>
                  </a:lnTo>
                  <a:lnTo>
                    <a:pt x="1185" y="740"/>
                  </a:lnTo>
                  <a:lnTo>
                    <a:pt x="1188" y="766"/>
                  </a:lnTo>
                  <a:lnTo>
                    <a:pt x="1191" y="725"/>
                  </a:lnTo>
                  <a:lnTo>
                    <a:pt x="1194" y="702"/>
                  </a:lnTo>
                  <a:lnTo>
                    <a:pt x="1197" y="677"/>
                  </a:lnTo>
                  <a:lnTo>
                    <a:pt x="1200" y="696"/>
                  </a:lnTo>
                  <a:lnTo>
                    <a:pt x="1203" y="725"/>
                  </a:lnTo>
                  <a:lnTo>
                    <a:pt x="1207" y="780"/>
                  </a:lnTo>
                  <a:lnTo>
                    <a:pt x="1210" y="753"/>
                  </a:lnTo>
                  <a:lnTo>
                    <a:pt x="1213" y="752"/>
                  </a:lnTo>
                  <a:lnTo>
                    <a:pt x="1216" y="773"/>
                  </a:lnTo>
                  <a:lnTo>
                    <a:pt x="1219" y="811"/>
                  </a:lnTo>
                  <a:lnTo>
                    <a:pt x="1222" y="737"/>
                  </a:lnTo>
                  <a:lnTo>
                    <a:pt x="1225" y="721"/>
                  </a:lnTo>
                  <a:lnTo>
                    <a:pt x="1228" y="723"/>
                  </a:lnTo>
                  <a:lnTo>
                    <a:pt x="1232" y="691"/>
                  </a:lnTo>
                  <a:lnTo>
                    <a:pt x="1235" y="735"/>
                  </a:lnTo>
                  <a:lnTo>
                    <a:pt x="1238" y="731"/>
                  </a:lnTo>
                  <a:lnTo>
                    <a:pt x="1241" y="751"/>
                  </a:lnTo>
                  <a:lnTo>
                    <a:pt x="1244" y="791"/>
                  </a:lnTo>
                  <a:lnTo>
                    <a:pt x="1247" y="776"/>
                  </a:lnTo>
                  <a:lnTo>
                    <a:pt x="1250" y="796"/>
                  </a:lnTo>
                  <a:lnTo>
                    <a:pt x="1253" y="790"/>
                  </a:lnTo>
                  <a:lnTo>
                    <a:pt x="1257" y="742"/>
                  </a:lnTo>
                  <a:lnTo>
                    <a:pt x="1260" y="714"/>
                  </a:lnTo>
                  <a:lnTo>
                    <a:pt x="1263" y="687"/>
                  </a:lnTo>
                  <a:lnTo>
                    <a:pt x="1266" y="729"/>
                  </a:lnTo>
                  <a:lnTo>
                    <a:pt x="1269" y="720"/>
                  </a:lnTo>
                  <a:lnTo>
                    <a:pt x="1272" y="722"/>
                  </a:lnTo>
                  <a:lnTo>
                    <a:pt x="1276" y="728"/>
                  </a:lnTo>
                  <a:lnTo>
                    <a:pt x="1279" y="718"/>
                  </a:lnTo>
                  <a:lnTo>
                    <a:pt x="1282" y="764"/>
                  </a:lnTo>
                  <a:lnTo>
                    <a:pt x="1285" y="716"/>
                  </a:lnTo>
                  <a:lnTo>
                    <a:pt x="1288" y="699"/>
                  </a:lnTo>
                  <a:lnTo>
                    <a:pt x="1291" y="644"/>
                  </a:lnTo>
                  <a:lnTo>
                    <a:pt x="1294" y="652"/>
                  </a:lnTo>
                  <a:lnTo>
                    <a:pt x="1297" y="654"/>
                  </a:lnTo>
                  <a:lnTo>
                    <a:pt x="1300" y="691"/>
                  </a:lnTo>
                  <a:lnTo>
                    <a:pt x="1304" y="718"/>
                  </a:lnTo>
                  <a:lnTo>
                    <a:pt x="1307" y="733"/>
                  </a:lnTo>
                  <a:lnTo>
                    <a:pt x="1310" y="725"/>
                  </a:lnTo>
                  <a:lnTo>
                    <a:pt x="1313" y="696"/>
                  </a:lnTo>
                  <a:lnTo>
                    <a:pt x="1316" y="665"/>
                  </a:lnTo>
                  <a:lnTo>
                    <a:pt x="1319" y="670"/>
                  </a:lnTo>
                  <a:lnTo>
                    <a:pt x="1322" y="661"/>
                  </a:lnTo>
                  <a:lnTo>
                    <a:pt x="1325" y="663"/>
                  </a:lnTo>
                  <a:lnTo>
                    <a:pt x="1329" y="715"/>
                  </a:lnTo>
                  <a:lnTo>
                    <a:pt x="1332" y="746"/>
                  </a:lnTo>
                  <a:lnTo>
                    <a:pt x="1335" y="742"/>
                  </a:lnTo>
                  <a:lnTo>
                    <a:pt x="1338" y="761"/>
                  </a:lnTo>
                  <a:lnTo>
                    <a:pt x="1341" y="744"/>
                  </a:lnTo>
                  <a:lnTo>
                    <a:pt x="1345" y="724"/>
                  </a:lnTo>
                  <a:lnTo>
                    <a:pt x="1348" y="716"/>
                  </a:lnTo>
                  <a:lnTo>
                    <a:pt x="1351" y="668"/>
                  </a:lnTo>
                  <a:lnTo>
                    <a:pt x="1354" y="699"/>
                  </a:lnTo>
                  <a:lnTo>
                    <a:pt x="1357" y="711"/>
                  </a:lnTo>
                  <a:lnTo>
                    <a:pt x="1360" y="713"/>
                  </a:lnTo>
                  <a:lnTo>
                    <a:pt x="1363" y="708"/>
                  </a:lnTo>
                  <a:lnTo>
                    <a:pt x="1366" y="775"/>
                  </a:lnTo>
                  <a:lnTo>
                    <a:pt x="1369" y="796"/>
                  </a:lnTo>
                  <a:lnTo>
                    <a:pt x="1373" y="741"/>
                  </a:lnTo>
                  <a:lnTo>
                    <a:pt x="1376" y="724"/>
                  </a:lnTo>
                  <a:lnTo>
                    <a:pt x="1379" y="694"/>
                  </a:lnTo>
                  <a:lnTo>
                    <a:pt x="1382" y="657"/>
                  </a:lnTo>
                  <a:lnTo>
                    <a:pt x="1385" y="660"/>
                  </a:lnTo>
                  <a:lnTo>
                    <a:pt x="1388" y="671"/>
                  </a:lnTo>
                  <a:lnTo>
                    <a:pt x="1391" y="654"/>
                  </a:lnTo>
                  <a:lnTo>
                    <a:pt x="1394" y="731"/>
                  </a:lnTo>
                  <a:lnTo>
                    <a:pt x="1398" y="713"/>
                  </a:lnTo>
                  <a:lnTo>
                    <a:pt x="1401" y="756"/>
                  </a:lnTo>
                  <a:lnTo>
                    <a:pt x="1404" y="706"/>
                  </a:lnTo>
                  <a:lnTo>
                    <a:pt x="1407" y="729"/>
                  </a:lnTo>
                  <a:lnTo>
                    <a:pt x="1410" y="691"/>
                  </a:lnTo>
                  <a:lnTo>
                    <a:pt x="1414" y="674"/>
                  </a:lnTo>
                  <a:lnTo>
                    <a:pt x="1417" y="614"/>
                  </a:lnTo>
                  <a:lnTo>
                    <a:pt x="1420" y="598"/>
                  </a:lnTo>
                  <a:lnTo>
                    <a:pt x="1423" y="601"/>
                  </a:lnTo>
                  <a:lnTo>
                    <a:pt x="1426" y="622"/>
                  </a:lnTo>
                  <a:lnTo>
                    <a:pt x="1429" y="670"/>
                  </a:lnTo>
                  <a:lnTo>
                    <a:pt x="1432" y="659"/>
                  </a:lnTo>
                  <a:lnTo>
                    <a:pt x="1435" y="670"/>
                  </a:lnTo>
                  <a:lnTo>
                    <a:pt x="1438" y="652"/>
                  </a:lnTo>
                  <a:lnTo>
                    <a:pt x="1442" y="617"/>
                  </a:lnTo>
                  <a:lnTo>
                    <a:pt x="1445" y="597"/>
                  </a:lnTo>
                  <a:lnTo>
                    <a:pt x="1448" y="573"/>
                  </a:lnTo>
                  <a:lnTo>
                    <a:pt x="1451" y="585"/>
                  </a:lnTo>
                  <a:lnTo>
                    <a:pt x="1454" y="576"/>
                  </a:lnTo>
                  <a:lnTo>
                    <a:pt x="1457" y="664"/>
                  </a:lnTo>
                  <a:lnTo>
                    <a:pt x="1460" y="672"/>
                  </a:lnTo>
                  <a:lnTo>
                    <a:pt x="1463" y="685"/>
                  </a:lnTo>
                  <a:lnTo>
                    <a:pt x="1467" y="597"/>
                  </a:lnTo>
                  <a:lnTo>
                    <a:pt x="1470" y="595"/>
                  </a:lnTo>
                  <a:lnTo>
                    <a:pt x="1473" y="566"/>
                  </a:lnTo>
                  <a:lnTo>
                    <a:pt x="1476" y="596"/>
                  </a:lnTo>
                  <a:lnTo>
                    <a:pt x="1479" y="602"/>
                  </a:lnTo>
                  <a:lnTo>
                    <a:pt x="1482" y="645"/>
                  </a:lnTo>
                  <a:lnTo>
                    <a:pt x="1485" y="679"/>
                  </a:lnTo>
                  <a:lnTo>
                    <a:pt x="1488" y="716"/>
                  </a:lnTo>
                  <a:lnTo>
                    <a:pt x="1492" y="713"/>
                  </a:lnTo>
                  <a:lnTo>
                    <a:pt x="1495" y="690"/>
                  </a:lnTo>
                  <a:lnTo>
                    <a:pt x="1498" y="637"/>
                  </a:lnTo>
                  <a:lnTo>
                    <a:pt x="1501" y="570"/>
                  </a:lnTo>
                  <a:lnTo>
                    <a:pt x="1504" y="571"/>
                  </a:lnTo>
                  <a:lnTo>
                    <a:pt x="1507" y="558"/>
                  </a:lnTo>
                  <a:lnTo>
                    <a:pt x="1511" y="603"/>
                  </a:lnTo>
                  <a:lnTo>
                    <a:pt x="1514" y="636"/>
                  </a:lnTo>
                  <a:lnTo>
                    <a:pt x="1517" y="692"/>
                  </a:lnTo>
                  <a:lnTo>
                    <a:pt x="1520" y="645"/>
                  </a:lnTo>
                  <a:lnTo>
                    <a:pt x="1523" y="626"/>
                  </a:lnTo>
                  <a:lnTo>
                    <a:pt x="1526" y="584"/>
                  </a:lnTo>
                  <a:lnTo>
                    <a:pt x="1529" y="550"/>
                  </a:lnTo>
                  <a:lnTo>
                    <a:pt x="1532" y="532"/>
                  </a:lnTo>
                  <a:lnTo>
                    <a:pt x="1536" y="496"/>
                  </a:lnTo>
                  <a:lnTo>
                    <a:pt x="1539" y="510"/>
                  </a:lnTo>
                  <a:lnTo>
                    <a:pt x="1542" y="538"/>
                  </a:lnTo>
                  <a:lnTo>
                    <a:pt x="1545" y="555"/>
                  </a:lnTo>
                  <a:lnTo>
                    <a:pt x="1548" y="561"/>
                  </a:lnTo>
                  <a:lnTo>
                    <a:pt x="1551" y="547"/>
                  </a:lnTo>
                  <a:lnTo>
                    <a:pt x="1554" y="520"/>
                  </a:lnTo>
                  <a:lnTo>
                    <a:pt x="1557" y="530"/>
                  </a:lnTo>
                  <a:lnTo>
                    <a:pt x="1560" y="496"/>
                  </a:lnTo>
                  <a:lnTo>
                    <a:pt x="1564" y="483"/>
                  </a:lnTo>
                  <a:lnTo>
                    <a:pt x="1567" y="461"/>
                  </a:lnTo>
                  <a:lnTo>
                    <a:pt x="1570" y="433"/>
                  </a:lnTo>
                  <a:lnTo>
                    <a:pt x="1573" y="486"/>
                  </a:lnTo>
                  <a:lnTo>
                    <a:pt x="1576" y="524"/>
                  </a:lnTo>
                  <a:lnTo>
                    <a:pt x="1580" y="536"/>
                  </a:lnTo>
                  <a:lnTo>
                    <a:pt x="1583" y="545"/>
                  </a:lnTo>
                  <a:lnTo>
                    <a:pt x="1586" y="514"/>
                  </a:lnTo>
                  <a:lnTo>
                    <a:pt x="1589" y="482"/>
                  </a:lnTo>
                  <a:lnTo>
                    <a:pt x="1592" y="443"/>
                  </a:lnTo>
                  <a:lnTo>
                    <a:pt x="1595" y="429"/>
                  </a:lnTo>
                  <a:lnTo>
                    <a:pt x="1598" y="389"/>
                  </a:lnTo>
                  <a:lnTo>
                    <a:pt x="1601" y="442"/>
                  </a:lnTo>
                  <a:lnTo>
                    <a:pt x="1605" y="413"/>
                  </a:lnTo>
                  <a:lnTo>
                    <a:pt x="1608" y="505"/>
                  </a:lnTo>
                  <a:lnTo>
                    <a:pt x="1611" y="479"/>
                  </a:lnTo>
                  <a:lnTo>
                    <a:pt x="1614" y="536"/>
                  </a:lnTo>
                  <a:lnTo>
                    <a:pt x="1617" y="495"/>
                  </a:lnTo>
                  <a:lnTo>
                    <a:pt x="1620" y="496"/>
                  </a:lnTo>
                  <a:lnTo>
                    <a:pt x="1623" y="483"/>
                  </a:lnTo>
                  <a:lnTo>
                    <a:pt x="1626" y="483"/>
                  </a:lnTo>
                  <a:lnTo>
                    <a:pt x="1629" y="501"/>
                  </a:lnTo>
                  <a:lnTo>
                    <a:pt x="1633" y="486"/>
                  </a:lnTo>
                  <a:lnTo>
                    <a:pt x="1636" y="458"/>
                  </a:lnTo>
                  <a:lnTo>
                    <a:pt x="1639" y="401"/>
                  </a:lnTo>
                  <a:lnTo>
                    <a:pt x="1642" y="396"/>
                  </a:lnTo>
                  <a:lnTo>
                    <a:pt x="1645" y="365"/>
                  </a:lnTo>
                  <a:lnTo>
                    <a:pt x="1649" y="427"/>
                  </a:lnTo>
                  <a:lnTo>
                    <a:pt x="1652" y="410"/>
                  </a:lnTo>
                  <a:lnTo>
                    <a:pt x="1655" y="504"/>
                  </a:lnTo>
                  <a:lnTo>
                    <a:pt x="1658" y="478"/>
                  </a:lnTo>
                  <a:lnTo>
                    <a:pt x="1661" y="503"/>
                  </a:lnTo>
                  <a:lnTo>
                    <a:pt x="1664" y="430"/>
                  </a:lnTo>
                  <a:lnTo>
                    <a:pt x="1667" y="386"/>
                  </a:lnTo>
                  <a:lnTo>
                    <a:pt x="1670" y="346"/>
                  </a:lnTo>
                  <a:lnTo>
                    <a:pt x="1674" y="339"/>
                  </a:lnTo>
                  <a:lnTo>
                    <a:pt x="1677" y="363"/>
                  </a:lnTo>
                  <a:lnTo>
                    <a:pt x="1680" y="369"/>
                  </a:lnTo>
                  <a:lnTo>
                    <a:pt x="1683" y="411"/>
                  </a:lnTo>
                  <a:lnTo>
                    <a:pt x="1686" y="415"/>
                  </a:lnTo>
                  <a:lnTo>
                    <a:pt x="1689" y="429"/>
                  </a:lnTo>
                  <a:lnTo>
                    <a:pt x="1692" y="394"/>
                  </a:lnTo>
                  <a:lnTo>
                    <a:pt x="1695" y="397"/>
                  </a:lnTo>
                  <a:lnTo>
                    <a:pt x="1698" y="376"/>
                  </a:lnTo>
                  <a:lnTo>
                    <a:pt x="1702" y="411"/>
                  </a:lnTo>
                  <a:lnTo>
                    <a:pt x="1705" y="404"/>
                  </a:lnTo>
                  <a:lnTo>
                    <a:pt x="1708" y="447"/>
                  </a:lnTo>
                  <a:lnTo>
                    <a:pt x="1711" y="448"/>
                  </a:lnTo>
                  <a:lnTo>
                    <a:pt x="1714" y="478"/>
                  </a:lnTo>
                  <a:lnTo>
                    <a:pt x="1717" y="452"/>
                  </a:lnTo>
                  <a:lnTo>
                    <a:pt x="1720" y="450"/>
                  </a:lnTo>
                  <a:lnTo>
                    <a:pt x="1723" y="411"/>
                  </a:lnTo>
                  <a:lnTo>
                    <a:pt x="1727" y="415"/>
                  </a:lnTo>
                  <a:lnTo>
                    <a:pt x="1730" y="404"/>
                  </a:lnTo>
                  <a:lnTo>
                    <a:pt x="1733" y="425"/>
                  </a:lnTo>
                  <a:lnTo>
                    <a:pt x="1736" y="378"/>
                  </a:lnTo>
                  <a:lnTo>
                    <a:pt x="1739" y="402"/>
                  </a:lnTo>
                  <a:lnTo>
                    <a:pt x="1742" y="339"/>
                  </a:lnTo>
                  <a:lnTo>
                    <a:pt x="1746" y="357"/>
                  </a:lnTo>
                  <a:lnTo>
                    <a:pt x="1749" y="300"/>
                  </a:lnTo>
                  <a:lnTo>
                    <a:pt x="1752" y="312"/>
                  </a:lnTo>
                  <a:lnTo>
                    <a:pt x="1755" y="257"/>
                  </a:lnTo>
                  <a:lnTo>
                    <a:pt x="1758" y="276"/>
                  </a:lnTo>
                  <a:lnTo>
                    <a:pt x="1761" y="243"/>
                  </a:lnTo>
                  <a:lnTo>
                    <a:pt x="1764" y="285"/>
                  </a:lnTo>
                  <a:lnTo>
                    <a:pt x="1767" y="265"/>
                  </a:lnTo>
                  <a:lnTo>
                    <a:pt x="1771" y="277"/>
                  </a:lnTo>
                  <a:lnTo>
                    <a:pt x="1774" y="251"/>
                  </a:lnTo>
                  <a:lnTo>
                    <a:pt x="1777" y="241"/>
                  </a:lnTo>
                  <a:lnTo>
                    <a:pt x="1780" y="209"/>
                  </a:lnTo>
                  <a:lnTo>
                    <a:pt x="1783" y="185"/>
                  </a:lnTo>
                  <a:lnTo>
                    <a:pt x="1786" y="163"/>
                  </a:lnTo>
                  <a:lnTo>
                    <a:pt x="1789" y="144"/>
                  </a:lnTo>
                  <a:lnTo>
                    <a:pt x="1792" y="171"/>
                  </a:lnTo>
                  <a:lnTo>
                    <a:pt x="1796" y="162"/>
                  </a:lnTo>
                  <a:lnTo>
                    <a:pt x="1799" y="184"/>
                  </a:lnTo>
                  <a:lnTo>
                    <a:pt x="1802" y="157"/>
                  </a:lnTo>
                  <a:lnTo>
                    <a:pt x="1805" y="150"/>
                  </a:lnTo>
                  <a:lnTo>
                    <a:pt x="1808" y="126"/>
                  </a:lnTo>
                  <a:lnTo>
                    <a:pt x="1811" y="108"/>
                  </a:lnTo>
                  <a:lnTo>
                    <a:pt x="1815" y="89"/>
                  </a:lnTo>
                  <a:lnTo>
                    <a:pt x="1818" y="84"/>
                  </a:lnTo>
                  <a:lnTo>
                    <a:pt x="1821" y="89"/>
                  </a:lnTo>
                  <a:lnTo>
                    <a:pt x="1824" y="97"/>
                  </a:lnTo>
                  <a:lnTo>
                    <a:pt x="1827" y="106"/>
                  </a:lnTo>
                  <a:lnTo>
                    <a:pt x="1830" y="111"/>
                  </a:lnTo>
                  <a:lnTo>
                    <a:pt x="1833" y="112"/>
                  </a:lnTo>
                  <a:lnTo>
                    <a:pt x="1836" y="108"/>
                  </a:lnTo>
                  <a:lnTo>
                    <a:pt x="1840" y="96"/>
                  </a:lnTo>
                  <a:lnTo>
                    <a:pt x="1843" y="88"/>
                  </a:lnTo>
                  <a:lnTo>
                    <a:pt x="1846" y="69"/>
                  </a:lnTo>
                  <a:lnTo>
                    <a:pt x="1849" y="70"/>
                  </a:lnTo>
                  <a:lnTo>
                    <a:pt x="1852" y="58"/>
                  </a:lnTo>
                  <a:lnTo>
                    <a:pt x="1855" y="81"/>
                  </a:lnTo>
                  <a:lnTo>
                    <a:pt x="1858" y="75"/>
                  </a:lnTo>
                  <a:lnTo>
                    <a:pt x="1861" y="98"/>
                  </a:lnTo>
                  <a:lnTo>
                    <a:pt x="1864" y="95"/>
                  </a:lnTo>
                  <a:lnTo>
                    <a:pt x="1868" y="109"/>
                  </a:lnTo>
                  <a:lnTo>
                    <a:pt x="1871" y="97"/>
                  </a:lnTo>
                  <a:lnTo>
                    <a:pt x="1874" y="107"/>
                  </a:lnTo>
                  <a:lnTo>
                    <a:pt x="1877" y="98"/>
                  </a:lnTo>
                  <a:lnTo>
                    <a:pt x="1880" y="104"/>
                  </a:lnTo>
                  <a:lnTo>
                    <a:pt x="1884" y="99"/>
                  </a:lnTo>
                  <a:lnTo>
                    <a:pt x="1887" y="100"/>
                  </a:lnTo>
                  <a:lnTo>
                    <a:pt x="1890" y="99"/>
                  </a:lnTo>
                  <a:lnTo>
                    <a:pt x="1893" y="98"/>
                  </a:lnTo>
                  <a:lnTo>
                    <a:pt x="1896" y="102"/>
                  </a:lnTo>
                  <a:lnTo>
                    <a:pt x="1899" y="99"/>
                  </a:lnTo>
                  <a:lnTo>
                    <a:pt x="1902" y="84"/>
                  </a:lnTo>
                  <a:lnTo>
                    <a:pt x="1905" y="73"/>
                  </a:lnTo>
                  <a:lnTo>
                    <a:pt x="1909" y="86"/>
                  </a:lnTo>
                  <a:lnTo>
                    <a:pt x="1912" y="92"/>
                  </a:lnTo>
                  <a:lnTo>
                    <a:pt x="1915" y="96"/>
                  </a:lnTo>
                  <a:lnTo>
                    <a:pt x="1918" y="80"/>
                  </a:lnTo>
                  <a:lnTo>
                    <a:pt x="1921" y="80"/>
                  </a:lnTo>
                  <a:lnTo>
                    <a:pt x="1924" y="78"/>
                  </a:lnTo>
                  <a:lnTo>
                    <a:pt x="1927" y="76"/>
                  </a:lnTo>
                  <a:lnTo>
                    <a:pt x="1930" y="88"/>
                  </a:lnTo>
                  <a:lnTo>
                    <a:pt x="1933" y="80"/>
                  </a:lnTo>
                  <a:lnTo>
                    <a:pt x="1937" y="84"/>
                  </a:lnTo>
                  <a:lnTo>
                    <a:pt x="1940" y="74"/>
                  </a:lnTo>
                  <a:lnTo>
                    <a:pt x="1943" y="66"/>
                  </a:lnTo>
                  <a:lnTo>
                    <a:pt x="1946" y="66"/>
                  </a:lnTo>
                  <a:lnTo>
                    <a:pt x="1949" y="55"/>
                  </a:lnTo>
                  <a:lnTo>
                    <a:pt x="1952" y="69"/>
                  </a:lnTo>
                  <a:lnTo>
                    <a:pt x="1955" y="42"/>
                  </a:lnTo>
                  <a:lnTo>
                    <a:pt x="1958" y="71"/>
                  </a:lnTo>
                  <a:lnTo>
                    <a:pt x="1962" y="51"/>
                  </a:lnTo>
                  <a:lnTo>
                    <a:pt x="1965" y="91"/>
                  </a:lnTo>
                  <a:lnTo>
                    <a:pt x="1968" y="72"/>
                  </a:lnTo>
                  <a:lnTo>
                    <a:pt x="1971" y="97"/>
                  </a:lnTo>
                  <a:lnTo>
                    <a:pt x="1974" y="110"/>
                  </a:lnTo>
                  <a:lnTo>
                    <a:pt x="1978" y="111"/>
                  </a:lnTo>
                  <a:lnTo>
                    <a:pt x="1981" y="113"/>
                  </a:lnTo>
                  <a:lnTo>
                    <a:pt x="1984" y="100"/>
                  </a:lnTo>
                  <a:lnTo>
                    <a:pt x="1987" y="76"/>
                  </a:lnTo>
                  <a:lnTo>
                    <a:pt x="1990" y="73"/>
                  </a:lnTo>
                  <a:lnTo>
                    <a:pt x="1993" y="45"/>
                  </a:lnTo>
                  <a:lnTo>
                    <a:pt x="1996" y="26"/>
                  </a:lnTo>
                  <a:lnTo>
                    <a:pt x="1999" y="54"/>
                  </a:lnTo>
                  <a:lnTo>
                    <a:pt x="2002" y="37"/>
                  </a:lnTo>
                  <a:lnTo>
                    <a:pt x="2006" y="81"/>
                  </a:lnTo>
                  <a:lnTo>
                    <a:pt x="2009" y="105"/>
                  </a:lnTo>
                  <a:lnTo>
                    <a:pt x="2012" y="146"/>
                  </a:lnTo>
                  <a:lnTo>
                    <a:pt x="2015" y="128"/>
                  </a:lnTo>
                  <a:lnTo>
                    <a:pt x="2018" y="139"/>
                  </a:lnTo>
                  <a:lnTo>
                    <a:pt x="2021" y="114"/>
                  </a:lnTo>
                  <a:lnTo>
                    <a:pt x="2024" y="83"/>
                  </a:lnTo>
                  <a:lnTo>
                    <a:pt x="2027" y="57"/>
                  </a:lnTo>
                  <a:lnTo>
                    <a:pt x="2031" y="44"/>
                  </a:lnTo>
                  <a:lnTo>
                    <a:pt x="2034" y="62"/>
                  </a:lnTo>
                  <a:lnTo>
                    <a:pt x="2037" y="0"/>
                  </a:lnTo>
                  <a:lnTo>
                    <a:pt x="2040" y="81"/>
                  </a:lnTo>
                  <a:lnTo>
                    <a:pt x="2043" y="62"/>
                  </a:lnTo>
                  <a:lnTo>
                    <a:pt x="2047" y="104"/>
                  </a:lnTo>
                  <a:lnTo>
                    <a:pt x="2050" y="79"/>
                  </a:lnTo>
                  <a:lnTo>
                    <a:pt x="2053" y="99"/>
                  </a:lnTo>
                  <a:lnTo>
                    <a:pt x="2056" y="73"/>
                  </a:lnTo>
                  <a:lnTo>
                    <a:pt x="2059" y="87"/>
                  </a:lnTo>
                  <a:lnTo>
                    <a:pt x="2062" y="95"/>
                  </a:lnTo>
                  <a:lnTo>
                    <a:pt x="2065" y="76"/>
                  </a:lnTo>
                  <a:lnTo>
                    <a:pt x="2068" y="95"/>
                  </a:lnTo>
                  <a:lnTo>
                    <a:pt x="2071" y="64"/>
                  </a:lnTo>
                  <a:lnTo>
                    <a:pt x="2075" y="79"/>
                  </a:lnTo>
                  <a:lnTo>
                    <a:pt x="2078" y="33"/>
                  </a:lnTo>
                  <a:lnTo>
                    <a:pt x="2081" y="84"/>
                  </a:lnTo>
                  <a:lnTo>
                    <a:pt x="2084" y="51"/>
                  </a:lnTo>
                  <a:lnTo>
                    <a:pt x="2087" y="101"/>
                  </a:lnTo>
                  <a:lnTo>
                    <a:pt x="2090" y="73"/>
                  </a:lnTo>
                  <a:lnTo>
                    <a:pt x="2093" y="115"/>
                  </a:lnTo>
                  <a:lnTo>
                    <a:pt x="2096" y="93"/>
                  </a:lnTo>
                  <a:lnTo>
                    <a:pt x="2100" y="110"/>
                  </a:lnTo>
                  <a:lnTo>
                    <a:pt x="2103" y="87"/>
                  </a:lnTo>
                  <a:lnTo>
                    <a:pt x="2106" y="82"/>
                  </a:lnTo>
                  <a:lnTo>
                    <a:pt x="2109" y="102"/>
                  </a:lnTo>
                  <a:lnTo>
                    <a:pt x="2112" y="73"/>
                  </a:lnTo>
                  <a:lnTo>
                    <a:pt x="2115" y="114"/>
                  </a:lnTo>
                  <a:lnTo>
                    <a:pt x="2119" y="91"/>
                  </a:lnTo>
                  <a:lnTo>
                    <a:pt x="2122" y="124"/>
                  </a:lnTo>
                  <a:lnTo>
                    <a:pt x="2125" y="95"/>
                  </a:lnTo>
                  <a:lnTo>
                    <a:pt x="2128" y="95"/>
                  </a:lnTo>
                  <a:lnTo>
                    <a:pt x="2131" y="101"/>
                  </a:lnTo>
                  <a:lnTo>
                    <a:pt x="2134" y="116"/>
                  </a:lnTo>
                  <a:lnTo>
                    <a:pt x="2137" y="64"/>
                  </a:lnTo>
                  <a:lnTo>
                    <a:pt x="2140" y="107"/>
                  </a:lnTo>
                  <a:lnTo>
                    <a:pt x="2144" y="100"/>
                  </a:lnTo>
                  <a:lnTo>
                    <a:pt x="2147" y="88"/>
                  </a:lnTo>
                  <a:lnTo>
                    <a:pt x="2150" y="83"/>
                  </a:lnTo>
                  <a:lnTo>
                    <a:pt x="2153" y="91"/>
                  </a:lnTo>
                  <a:lnTo>
                    <a:pt x="2156" y="65"/>
                  </a:lnTo>
                  <a:lnTo>
                    <a:pt x="2159" y="85"/>
                  </a:lnTo>
                  <a:lnTo>
                    <a:pt x="2162" y="72"/>
                  </a:lnTo>
                  <a:lnTo>
                    <a:pt x="2165" y="96"/>
                  </a:lnTo>
                  <a:lnTo>
                    <a:pt x="2169" y="70"/>
                  </a:lnTo>
                  <a:lnTo>
                    <a:pt x="2172" y="84"/>
                  </a:lnTo>
                  <a:lnTo>
                    <a:pt x="2175" y="80"/>
                  </a:lnTo>
                  <a:lnTo>
                    <a:pt x="2178" y="94"/>
                  </a:lnTo>
                  <a:lnTo>
                    <a:pt x="2181" y="65"/>
                  </a:lnTo>
                  <a:lnTo>
                    <a:pt x="2184" y="83"/>
                  </a:lnTo>
                  <a:lnTo>
                    <a:pt x="2187" y="68"/>
                  </a:lnTo>
                  <a:lnTo>
                    <a:pt x="2190" y="96"/>
                  </a:lnTo>
                  <a:lnTo>
                    <a:pt x="2193" y="56"/>
                  </a:lnTo>
                  <a:lnTo>
                    <a:pt x="2197" y="75"/>
                  </a:lnTo>
                  <a:lnTo>
                    <a:pt x="2200" y="91"/>
                  </a:lnTo>
                  <a:lnTo>
                    <a:pt x="2203" y="91"/>
                  </a:lnTo>
                  <a:lnTo>
                    <a:pt x="2206" y="96"/>
                  </a:lnTo>
                  <a:lnTo>
                    <a:pt x="2209" y="93"/>
                  </a:lnTo>
                  <a:lnTo>
                    <a:pt x="2213" y="97"/>
                  </a:lnTo>
                  <a:lnTo>
                    <a:pt x="2216" y="101"/>
                  </a:lnTo>
                  <a:lnTo>
                    <a:pt x="2219" y="107"/>
                  </a:lnTo>
                  <a:lnTo>
                    <a:pt x="2222" y="112"/>
                  </a:lnTo>
                  <a:lnTo>
                    <a:pt x="2225" y="112"/>
                  </a:lnTo>
                  <a:lnTo>
                    <a:pt x="2228" y="89"/>
                  </a:lnTo>
                  <a:lnTo>
                    <a:pt x="2231" y="93"/>
                  </a:lnTo>
                  <a:lnTo>
                    <a:pt x="2234" y="92"/>
                  </a:lnTo>
                  <a:lnTo>
                    <a:pt x="2238" y="100"/>
                  </a:lnTo>
                  <a:lnTo>
                    <a:pt x="2241" y="98"/>
                  </a:lnTo>
                  <a:lnTo>
                    <a:pt x="2244" y="90"/>
                  </a:lnTo>
                  <a:lnTo>
                    <a:pt x="2247" y="99"/>
                  </a:lnTo>
                  <a:lnTo>
                    <a:pt x="2250" y="94"/>
                  </a:lnTo>
                  <a:lnTo>
                    <a:pt x="2253" y="108"/>
                  </a:lnTo>
                  <a:lnTo>
                    <a:pt x="2256" y="98"/>
                  </a:lnTo>
                  <a:lnTo>
                    <a:pt x="2259" y="115"/>
                  </a:lnTo>
                  <a:lnTo>
                    <a:pt x="2262" y="100"/>
                  </a:lnTo>
                  <a:lnTo>
                    <a:pt x="2266" y="112"/>
                  </a:lnTo>
                  <a:lnTo>
                    <a:pt x="2269" y="96"/>
                  </a:lnTo>
                  <a:lnTo>
                    <a:pt x="2272" y="69"/>
                  </a:lnTo>
                  <a:lnTo>
                    <a:pt x="2275" y="97"/>
                  </a:lnTo>
                  <a:lnTo>
                    <a:pt x="2278" y="98"/>
                  </a:lnTo>
                  <a:lnTo>
                    <a:pt x="2282" y="76"/>
                  </a:lnTo>
                  <a:lnTo>
                    <a:pt x="2285" y="72"/>
                  </a:lnTo>
                  <a:lnTo>
                    <a:pt x="2288" y="86"/>
                  </a:lnTo>
                  <a:lnTo>
                    <a:pt x="2291" y="59"/>
                  </a:lnTo>
                  <a:lnTo>
                    <a:pt x="2294" y="60"/>
                  </a:lnTo>
                  <a:lnTo>
                    <a:pt x="2297" y="76"/>
                  </a:lnTo>
                  <a:lnTo>
                    <a:pt x="2300" y="77"/>
                  </a:lnTo>
                  <a:lnTo>
                    <a:pt x="2303" y="78"/>
                  </a:lnTo>
                  <a:lnTo>
                    <a:pt x="2306" y="58"/>
                  </a:lnTo>
                  <a:lnTo>
                    <a:pt x="2310" y="71"/>
                  </a:lnTo>
                  <a:lnTo>
                    <a:pt x="2313" y="71"/>
                  </a:lnTo>
                  <a:lnTo>
                    <a:pt x="2316" y="64"/>
                  </a:lnTo>
                  <a:lnTo>
                    <a:pt x="2319" y="70"/>
                  </a:lnTo>
                  <a:lnTo>
                    <a:pt x="2322" y="95"/>
                  </a:lnTo>
                  <a:lnTo>
                    <a:pt x="2325" y="68"/>
                  </a:lnTo>
                  <a:lnTo>
                    <a:pt x="2328" y="93"/>
                  </a:lnTo>
                  <a:lnTo>
                    <a:pt x="2331" y="88"/>
                  </a:lnTo>
                  <a:lnTo>
                    <a:pt x="2335" y="97"/>
                  </a:lnTo>
                  <a:lnTo>
                    <a:pt x="2338" y="83"/>
                  </a:lnTo>
                  <a:lnTo>
                    <a:pt x="2341" y="83"/>
                  </a:lnTo>
                  <a:lnTo>
                    <a:pt x="2344" y="85"/>
                  </a:lnTo>
                  <a:lnTo>
                    <a:pt x="2347" y="82"/>
                  </a:lnTo>
                  <a:lnTo>
                    <a:pt x="2350" y="73"/>
                  </a:lnTo>
                  <a:lnTo>
                    <a:pt x="2354" y="49"/>
                  </a:lnTo>
                  <a:lnTo>
                    <a:pt x="2357" y="85"/>
                  </a:lnTo>
                  <a:lnTo>
                    <a:pt x="2360" y="69"/>
                  </a:lnTo>
                  <a:lnTo>
                    <a:pt x="2363" y="77"/>
                  </a:lnTo>
                  <a:lnTo>
                    <a:pt x="2366" y="101"/>
                  </a:lnTo>
                  <a:lnTo>
                    <a:pt x="2369" y="110"/>
                  </a:lnTo>
                  <a:lnTo>
                    <a:pt x="2372" y="110"/>
                  </a:lnTo>
                  <a:lnTo>
                    <a:pt x="2375" y="112"/>
                  </a:lnTo>
                  <a:lnTo>
                    <a:pt x="2379" y="75"/>
                  </a:lnTo>
                  <a:lnTo>
                    <a:pt x="2382" y="84"/>
                  </a:lnTo>
                  <a:lnTo>
                    <a:pt x="2385" y="90"/>
                  </a:lnTo>
                  <a:lnTo>
                    <a:pt x="2388" y="14"/>
                  </a:lnTo>
                  <a:lnTo>
                    <a:pt x="2391" y="77"/>
                  </a:lnTo>
                  <a:lnTo>
                    <a:pt x="2394" y="31"/>
                  </a:lnTo>
                  <a:lnTo>
                    <a:pt x="2397" y="79"/>
                  </a:lnTo>
                  <a:lnTo>
                    <a:pt x="2400" y="33"/>
                  </a:lnTo>
                  <a:lnTo>
                    <a:pt x="2404" y="70"/>
                  </a:lnTo>
                  <a:lnTo>
                    <a:pt x="2407" y="73"/>
                  </a:lnTo>
                  <a:lnTo>
                    <a:pt x="2410" y="133"/>
                  </a:lnTo>
                  <a:lnTo>
                    <a:pt x="2413" y="99"/>
                  </a:lnTo>
                  <a:lnTo>
                    <a:pt x="2416" y="123"/>
                  </a:lnTo>
                  <a:lnTo>
                    <a:pt x="2419" y="124"/>
                  </a:lnTo>
                  <a:lnTo>
                    <a:pt x="2422" y="125"/>
                  </a:lnTo>
                  <a:lnTo>
                    <a:pt x="2425" y="92"/>
                  </a:lnTo>
                  <a:lnTo>
                    <a:pt x="2428" y="72"/>
                  </a:lnTo>
                  <a:lnTo>
                    <a:pt x="2432" y="74"/>
                  </a:lnTo>
                  <a:lnTo>
                    <a:pt x="2435" y="90"/>
                  </a:lnTo>
                  <a:lnTo>
                    <a:pt x="2438" y="89"/>
                  </a:lnTo>
                  <a:lnTo>
                    <a:pt x="2441" y="82"/>
                  </a:lnTo>
                  <a:lnTo>
                    <a:pt x="2444" y="87"/>
                  </a:lnTo>
                  <a:lnTo>
                    <a:pt x="2448" y="105"/>
                  </a:lnTo>
                  <a:lnTo>
                    <a:pt x="2451" y="172"/>
                  </a:lnTo>
                  <a:lnTo>
                    <a:pt x="2454" y="123"/>
                  </a:lnTo>
                  <a:lnTo>
                    <a:pt x="2457" y="154"/>
                  </a:lnTo>
                  <a:lnTo>
                    <a:pt x="2460" y="133"/>
                  </a:lnTo>
                  <a:lnTo>
                    <a:pt x="2463" y="116"/>
                  </a:lnTo>
                  <a:lnTo>
                    <a:pt x="2466" y="107"/>
                  </a:lnTo>
                  <a:lnTo>
                    <a:pt x="2469" y="92"/>
                  </a:lnTo>
                  <a:lnTo>
                    <a:pt x="2473" y="141"/>
                  </a:lnTo>
                  <a:lnTo>
                    <a:pt x="2476" y="112"/>
                  </a:lnTo>
                  <a:lnTo>
                    <a:pt x="2479" y="82"/>
                  </a:lnTo>
                  <a:lnTo>
                    <a:pt x="2482" y="102"/>
                  </a:lnTo>
                  <a:lnTo>
                    <a:pt x="2485" y="127"/>
                  </a:lnTo>
                  <a:lnTo>
                    <a:pt x="2488" y="114"/>
                  </a:lnTo>
                  <a:lnTo>
                    <a:pt x="2491" y="114"/>
                  </a:lnTo>
                  <a:lnTo>
                    <a:pt x="2494" y="131"/>
                  </a:lnTo>
                  <a:lnTo>
                    <a:pt x="2497" y="152"/>
                  </a:lnTo>
                  <a:lnTo>
                    <a:pt x="2501" y="95"/>
                  </a:lnTo>
                  <a:lnTo>
                    <a:pt x="2504" y="152"/>
                  </a:lnTo>
                  <a:lnTo>
                    <a:pt x="2507" y="106"/>
                  </a:lnTo>
                </a:path>
              </a:pathLst>
            </a:custGeom>
            <a:noFill/>
            <a:ln w="26988" cap="flat">
              <a:solidFill>
                <a:srgbClr val="352A8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3022" y="1341"/>
              <a:ext cx="2507" cy="1476"/>
            </a:xfrm>
            <a:custGeom>
              <a:avLst/>
              <a:gdLst>
                <a:gd name="T0" fmla="*/ 38 w 2507"/>
                <a:gd name="T1" fmla="*/ 1094 h 1476"/>
                <a:gd name="T2" fmla="*/ 78 w 2507"/>
                <a:gd name="T3" fmla="*/ 1152 h 1476"/>
                <a:gd name="T4" fmla="*/ 119 w 2507"/>
                <a:gd name="T5" fmla="*/ 1063 h 1476"/>
                <a:gd name="T6" fmla="*/ 160 w 2507"/>
                <a:gd name="T7" fmla="*/ 993 h 1476"/>
                <a:gd name="T8" fmla="*/ 201 w 2507"/>
                <a:gd name="T9" fmla="*/ 1010 h 1476"/>
                <a:gd name="T10" fmla="*/ 241 w 2507"/>
                <a:gd name="T11" fmla="*/ 1023 h 1476"/>
                <a:gd name="T12" fmla="*/ 282 w 2507"/>
                <a:gd name="T13" fmla="*/ 919 h 1476"/>
                <a:gd name="T14" fmla="*/ 323 w 2507"/>
                <a:gd name="T15" fmla="*/ 964 h 1476"/>
                <a:gd name="T16" fmla="*/ 363 w 2507"/>
                <a:gd name="T17" fmla="*/ 896 h 1476"/>
                <a:gd name="T18" fmla="*/ 404 w 2507"/>
                <a:gd name="T19" fmla="*/ 989 h 1476"/>
                <a:gd name="T20" fmla="*/ 445 w 2507"/>
                <a:gd name="T21" fmla="*/ 941 h 1476"/>
                <a:gd name="T22" fmla="*/ 486 w 2507"/>
                <a:gd name="T23" fmla="*/ 845 h 1476"/>
                <a:gd name="T24" fmla="*/ 526 w 2507"/>
                <a:gd name="T25" fmla="*/ 875 h 1476"/>
                <a:gd name="T26" fmla="*/ 567 w 2507"/>
                <a:gd name="T27" fmla="*/ 960 h 1476"/>
                <a:gd name="T28" fmla="*/ 608 w 2507"/>
                <a:gd name="T29" fmla="*/ 852 h 1476"/>
                <a:gd name="T30" fmla="*/ 649 w 2507"/>
                <a:gd name="T31" fmla="*/ 847 h 1476"/>
                <a:gd name="T32" fmla="*/ 689 w 2507"/>
                <a:gd name="T33" fmla="*/ 850 h 1476"/>
                <a:gd name="T34" fmla="*/ 730 w 2507"/>
                <a:gd name="T35" fmla="*/ 766 h 1476"/>
                <a:gd name="T36" fmla="*/ 771 w 2507"/>
                <a:gd name="T37" fmla="*/ 770 h 1476"/>
                <a:gd name="T38" fmla="*/ 812 w 2507"/>
                <a:gd name="T39" fmla="*/ 721 h 1476"/>
                <a:gd name="T40" fmla="*/ 852 w 2507"/>
                <a:gd name="T41" fmla="*/ 709 h 1476"/>
                <a:gd name="T42" fmla="*/ 893 w 2507"/>
                <a:gd name="T43" fmla="*/ 705 h 1476"/>
                <a:gd name="T44" fmla="*/ 934 w 2507"/>
                <a:gd name="T45" fmla="*/ 701 h 1476"/>
                <a:gd name="T46" fmla="*/ 975 w 2507"/>
                <a:gd name="T47" fmla="*/ 675 h 1476"/>
                <a:gd name="T48" fmla="*/ 1015 w 2507"/>
                <a:gd name="T49" fmla="*/ 642 h 1476"/>
                <a:gd name="T50" fmla="*/ 1056 w 2507"/>
                <a:gd name="T51" fmla="*/ 666 h 1476"/>
                <a:gd name="T52" fmla="*/ 1097 w 2507"/>
                <a:gd name="T53" fmla="*/ 676 h 1476"/>
                <a:gd name="T54" fmla="*/ 1138 w 2507"/>
                <a:gd name="T55" fmla="*/ 642 h 1476"/>
                <a:gd name="T56" fmla="*/ 1179 w 2507"/>
                <a:gd name="T57" fmla="*/ 593 h 1476"/>
                <a:gd name="T58" fmla="*/ 1219 w 2507"/>
                <a:gd name="T59" fmla="*/ 606 h 1476"/>
                <a:gd name="T60" fmla="*/ 1260 w 2507"/>
                <a:gd name="T61" fmla="*/ 635 h 1476"/>
                <a:gd name="T62" fmla="*/ 1300 w 2507"/>
                <a:gd name="T63" fmla="*/ 667 h 1476"/>
                <a:gd name="T64" fmla="*/ 1341 w 2507"/>
                <a:gd name="T65" fmla="*/ 644 h 1476"/>
                <a:gd name="T66" fmla="*/ 1382 w 2507"/>
                <a:gd name="T67" fmla="*/ 596 h 1476"/>
                <a:gd name="T68" fmla="*/ 1423 w 2507"/>
                <a:gd name="T69" fmla="*/ 586 h 1476"/>
                <a:gd name="T70" fmla="*/ 1463 w 2507"/>
                <a:gd name="T71" fmla="*/ 638 h 1476"/>
                <a:gd name="T72" fmla="*/ 1504 w 2507"/>
                <a:gd name="T73" fmla="*/ 584 h 1476"/>
                <a:gd name="T74" fmla="*/ 1545 w 2507"/>
                <a:gd name="T75" fmla="*/ 450 h 1476"/>
                <a:gd name="T76" fmla="*/ 1586 w 2507"/>
                <a:gd name="T77" fmla="*/ 405 h 1476"/>
                <a:gd name="T78" fmla="*/ 1626 w 2507"/>
                <a:gd name="T79" fmla="*/ 432 h 1476"/>
                <a:gd name="T80" fmla="*/ 1667 w 2507"/>
                <a:gd name="T81" fmla="*/ 324 h 1476"/>
                <a:gd name="T82" fmla="*/ 1708 w 2507"/>
                <a:gd name="T83" fmla="*/ 243 h 1476"/>
                <a:gd name="T84" fmla="*/ 1749 w 2507"/>
                <a:gd name="T85" fmla="*/ 341 h 1476"/>
                <a:gd name="T86" fmla="*/ 1789 w 2507"/>
                <a:gd name="T87" fmla="*/ 208 h 1476"/>
                <a:gd name="T88" fmla="*/ 1830 w 2507"/>
                <a:gd name="T89" fmla="*/ 95 h 1476"/>
                <a:gd name="T90" fmla="*/ 1871 w 2507"/>
                <a:gd name="T91" fmla="*/ 52 h 1476"/>
                <a:gd name="T92" fmla="*/ 1912 w 2507"/>
                <a:gd name="T93" fmla="*/ 34 h 1476"/>
                <a:gd name="T94" fmla="*/ 1952 w 2507"/>
                <a:gd name="T95" fmla="*/ 24 h 1476"/>
                <a:gd name="T96" fmla="*/ 1993 w 2507"/>
                <a:gd name="T97" fmla="*/ 15 h 1476"/>
                <a:gd name="T98" fmla="*/ 2034 w 2507"/>
                <a:gd name="T99" fmla="*/ 11 h 1476"/>
                <a:gd name="T100" fmla="*/ 2075 w 2507"/>
                <a:gd name="T101" fmla="*/ 8 h 1476"/>
                <a:gd name="T102" fmla="*/ 2115 w 2507"/>
                <a:gd name="T103" fmla="*/ 9 h 1476"/>
                <a:gd name="T104" fmla="*/ 2156 w 2507"/>
                <a:gd name="T105" fmla="*/ 8 h 1476"/>
                <a:gd name="T106" fmla="*/ 2197 w 2507"/>
                <a:gd name="T107" fmla="*/ 4 h 1476"/>
                <a:gd name="T108" fmla="*/ 2238 w 2507"/>
                <a:gd name="T109" fmla="*/ 4 h 1476"/>
                <a:gd name="T110" fmla="*/ 2278 w 2507"/>
                <a:gd name="T111" fmla="*/ 5 h 1476"/>
                <a:gd name="T112" fmla="*/ 2319 w 2507"/>
                <a:gd name="T113" fmla="*/ 1 h 1476"/>
                <a:gd name="T114" fmla="*/ 2360 w 2507"/>
                <a:gd name="T115" fmla="*/ 4 h 1476"/>
                <a:gd name="T116" fmla="*/ 2400 w 2507"/>
                <a:gd name="T117" fmla="*/ 6 h 1476"/>
                <a:gd name="T118" fmla="*/ 2441 w 2507"/>
                <a:gd name="T119" fmla="*/ 8 h 1476"/>
                <a:gd name="T120" fmla="*/ 2482 w 2507"/>
                <a:gd name="T121" fmla="*/ 5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07" h="1476">
                  <a:moveTo>
                    <a:pt x="0" y="1132"/>
                  </a:moveTo>
                  <a:lnTo>
                    <a:pt x="3" y="1140"/>
                  </a:lnTo>
                  <a:lnTo>
                    <a:pt x="6" y="1290"/>
                  </a:lnTo>
                  <a:lnTo>
                    <a:pt x="10" y="1173"/>
                  </a:lnTo>
                  <a:lnTo>
                    <a:pt x="13" y="1178"/>
                  </a:lnTo>
                  <a:lnTo>
                    <a:pt x="16" y="1207"/>
                  </a:lnTo>
                  <a:lnTo>
                    <a:pt x="19" y="1066"/>
                  </a:lnTo>
                  <a:lnTo>
                    <a:pt x="22" y="1476"/>
                  </a:lnTo>
                  <a:lnTo>
                    <a:pt x="25" y="1443"/>
                  </a:lnTo>
                  <a:lnTo>
                    <a:pt x="28" y="1039"/>
                  </a:lnTo>
                  <a:lnTo>
                    <a:pt x="31" y="1109"/>
                  </a:lnTo>
                  <a:lnTo>
                    <a:pt x="35" y="1117"/>
                  </a:lnTo>
                  <a:lnTo>
                    <a:pt x="38" y="1094"/>
                  </a:lnTo>
                  <a:lnTo>
                    <a:pt x="41" y="1041"/>
                  </a:lnTo>
                  <a:lnTo>
                    <a:pt x="44" y="1274"/>
                  </a:lnTo>
                  <a:lnTo>
                    <a:pt x="47" y="1165"/>
                  </a:lnTo>
                  <a:lnTo>
                    <a:pt x="50" y="1035"/>
                  </a:lnTo>
                  <a:lnTo>
                    <a:pt x="53" y="1150"/>
                  </a:lnTo>
                  <a:lnTo>
                    <a:pt x="56" y="1085"/>
                  </a:lnTo>
                  <a:lnTo>
                    <a:pt x="59" y="1109"/>
                  </a:lnTo>
                  <a:lnTo>
                    <a:pt x="63" y="1125"/>
                  </a:lnTo>
                  <a:lnTo>
                    <a:pt x="66" y="1118"/>
                  </a:lnTo>
                  <a:lnTo>
                    <a:pt x="69" y="1116"/>
                  </a:lnTo>
                  <a:lnTo>
                    <a:pt x="72" y="1109"/>
                  </a:lnTo>
                  <a:lnTo>
                    <a:pt x="75" y="1121"/>
                  </a:lnTo>
                  <a:lnTo>
                    <a:pt x="78" y="1152"/>
                  </a:lnTo>
                  <a:lnTo>
                    <a:pt x="82" y="1222"/>
                  </a:lnTo>
                  <a:lnTo>
                    <a:pt x="85" y="1092"/>
                  </a:lnTo>
                  <a:lnTo>
                    <a:pt x="88" y="991"/>
                  </a:lnTo>
                  <a:lnTo>
                    <a:pt x="91" y="1104"/>
                  </a:lnTo>
                  <a:lnTo>
                    <a:pt x="94" y="1289"/>
                  </a:lnTo>
                  <a:lnTo>
                    <a:pt x="97" y="991"/>
                  </a:lnTo>
                  <a:lnTo>
                    <a:pt x="100" y="1165"/>
                  </a:lnTo>
                  <a:lnTo>
                    <a:pt x="104" y="1053"/>
                  </a:lnTo>
                  <a:lnTo>
                    <a:pt x="107" y="1096"/>
                  </a:lnTo>
                  <a:lnTo>
                    <a:pt x="110" y="1047"/>
                  </a:lnTo>
                  <a:lnTo>
                    <a:pt x="113" y="1360"/>
                  </a:lnTo>
                  <a:lnTo>
                    <a:pt x="116" y="1296"/>
                  </a:lnTo>
                  <a:lnTo>
                    <a:pt x="119" y="1063"/>
                  </a:lnTo>
                  <a:lnTo>
                    <a:pt x="122" y="1384"/>
                  </a:lnTo>
                  <a:lnTo>
                    <a:pt x="125" y="1128"/>
                  </a:lnTo>
                  <a:lnTo>
                    <a:pt x="128" y="1049"/>
                  </a:lnTo>
                  <a:lnTo>
                    <a:pt x="132" y="1107"/>
                  </a:lnTo>
                  <a:lnTo>
                    <a:pt x="135" y="1030"/>
                  </a:lnTo>
                  <a:lnTo>
                    <a:pt x="138" y="1187"/>
                  </a:lnTo>
                  <a:lnTo>
                    <a:pt x="141" y="990"/>
                  </a:lnTo>
                  <a:lnTo>
                    <a:pt x="144" y="1042"/>
                  </a:lnTo>
                  <a:lnTo>
                    <a:pt x="147" y="1053"/>
                  </a:lnTo>
                  <a:lnTo>
                    <a:pt x="150" y="1248"/>
                  </a:lnTo>
                  <a:lnTo>
                    <a:pt x="153" y="1319"/>
                  </a:lnTo>
                  <a:lnTo>
                    <a:pt x="157" y="1075"/>
                  </a:lnTo>
                  <a:lnTo>
                    <a:pt x="160" y="993"/>
                  </a:lnTo>
                  <a:lnTo>
                    <a:pt x="163" y="1078"/>
                  </a:lnTo>
                  <a:lnTo>
                    <a:pt x="166" y="1022"/>
                  </a:lnTo>
                  <a:lnTo>
                    <a:pt x="169" y="1137"/>
                  </a:lnTo>
                  <a:lnTo>
                    <a:pt x="173" y="1180"/>
                  </a:lnTo>
                  <a:lnTo>
                    <a:pt x="176" y="941"/>
                  </a:lnTo>
                  <a:lnTo>
                    <a:pt x="179" y="1025"/>
                  </a:lnTo>
                  <a:lnTo>
                    <a:pt x="182" y="1085"/>
                  </a:lnTo>
                  <a:lnTo>
                    <a:pt x="185" y="973"/>
                  </a:lnTo>
                  <a:lnTo>
                    <a:pt x="188" y="997"/>
                  </a:lnTo>
                  <a:lnTo>
                    <a:pt x="191" y="986"/>
                  </a:lnTo>
                  <a:lnTo>
                    <a:pt x="194" y="1040"/>
                  </a:lnTo>
                  <a:lnTo>
                    <a:pt x="197" y="1053"/>
                  </a:lnTo>
                  <a:lnTo>
                    <a:pt x="201" y="1010"/>
                  </a:lnTo>
                  <a:lnTo>
                    <a:pt x="204" y="1021"/>
                  </a:lnTo>
                  <a:lnTo>
                    <a:pt x="207" y="1251"/>
                  </a:lnTo>
                  <a:lnTo>
                    <a:pt x="210" y="984"/>
                  </a:lnTo>
                  <a:lnTo>
                    <a:pt x="213" y="1247"/>
                  </a:lnTo>
                  <a:lnTo>
                    <a:pt x="216" y="992"/>
                  </a:lnTo>
                  <a:lnTo>
                    <a:pt x="219" y="955"/>
                  </a:lnTo>
                  <a:lnTo>
                    <a:pt x="222" y="1001"/>
                  </a:lnTo>
                  <a:lnTo>
                    <a:pt x="226" y="1094"/>
                  </a:lnTo>
                  <a:lnTo>
                    <a:pt x="229" y="940"/>
                  </a:lnTo>
                  <a:lnTo>
                    <a:pt x="232" y="1020"/>
                  </a:lnTo>
                  <a:lnTo>
                    <a:pt x="235" y="1056"/>
                  </a:lnTo>
                  <a:lnTo>
                    <a:pt x="238" y="978"/>
                  </a:lnTo>
                  <a:lnTo>
                    <a:pt x="241" y="1023"/>
                  </a:lnTo>
                  <a:lnTo>
                    <a:pt x="245" y="1045"/>
                  </a:lnTo>
                  <a:lnTo>
                    <a:pt x="248" y="968"/>
                  </a:lnTo>
                  <a:lnTo>
                    <a:pt x="251" y="1077"/>
                  </a:lnTo>
                  <a:lnTo>
                    <a:pt x="254" y="1033"/>
                  </a:lnTo>
                  <a:lnTo>
                    <a:pt x="257" y="1047"/>
                  </a:lnTo>
                  <a:lnTo>
                    <a:pt x="260" y="1016"/>
                  </a:lnTo>
                  <a:lnTo>
                    <a:pt x="263" y="976"/>
                  </a:lnTo>
                  <a:lnTo>
                    <a:pt x="266" y="927"/>
                  </a:lnTo>
                  <a:lnTo>
                    <a:pt x="270" y="954"/>
                  </a:lnTo>
                  <a:lnTo>
                    <a:pt x="273" y="952"/>
                  </a:lnTo>
                  <a:lnTo>
                    <a:pt x="276" y="1094"/>
                  </a:lnTo>
                  <a:lnTo>
                    <a:pt x="279" y="1112"/>
                  </a:lnTo>
                  <a:lnTo>
                    <a:pt x="282" y="919"/>
                  </a:lnTo>
                  <a:lnTo>
                    <a:pt x="285" y="1129"/>
                  </a:lnTo>
                  <a:lnTo>
                    <a:pt x="288" y="978"/>
                  </a:lnTo>
                  <a:lnTo>
                    <a:pt x="291" y="1073"/>
                  </a:lnTo>
                  <a:lnTo>
                    <a:pt x="295" y="882"/>
                  </a:lnTo>
                  <a:lnTo>
                    <a:pt x="298" y="954"/>
                  </a:lnTo>
                  <a:lnTo>
                    <a:pt x="301" y="1010"/>
                  </a:lnTo>
                  <a:lnTo>
                    <a:pt x="304" y="882"/>
                  </a:lnTo>
                  <a:lnTo>
                    <a:pt x="307" y="1024"/>
                  </a:lnTo>
                  <a:lnTo>
                    <a:pt x="310" y="961"/>
                  </a:lnTo>
                  <a:lnTo>
                    <a:pt x="313" y="998"/>
                  </a:lnTo>
                  <a:lnTo>
                    <a:pt x="317" y="1007"/>
                  </a:lnTo>
                  <a:lnTo>
                    <a:pt x="320" y="1177"/>
                  </a:lnTo>
                  <a:lnTo>
                    <a:pt x="323" y="964"/>
                  </a:lnTo>
                  <a:lnTo>
                    <a:pt x="326" y="994"/>
                  </a:lnTo>
                  <a:lnTo>
                    <a:pt x="329" y="958"/>
                  </a:lnTo>
                  <a:lnTo>
                    <a:pt x="332" y="962"/>
                  </a:lnTo>
                  <a:lnTo>
                    <a:pt x="335" y="1031"/>
                  </a:lnTo>
                  <a:lnTo>
                    <a:pt x="339" y="989"/>
                  </a:lnTo>
                  <a:lnTo>
                    <a:pt x="342" y="1028"/>
                  </a:lnTo>
                  <a:lnTo>
                    <a:pt x="345" y="1081"/>
                  </a:lnTo>
                  <a:lnTo>
                    <a:pt x="348" y="999"/>
                  </a:lnTo>
                  <a:lnTo>
                    <a:pt x="351" y="925"/>
                  </a:lnTo>
                  <a:lnTo>
                    <a:pt x="354" y="959"/>
                  </a:lnTo>
                  <a:lnTo>
                    <a:pt x="357" y="1064"/>
                  </a:lnTo>
                  <a:lnTo>
                    <a:pt x="360" y="957"/>
                  </a:lnTo>
                  <a:lnTo>
                    <a:pt x="363" y="896"/>
                  </a:lnTo>
                  <a:lnTo>
                    <a:pt x="367" y="957"/>
                  </a:lnTo>
                  <a:lnTo>
                    <a:pt x="370" y="957"/>
                  </a:lnTo>
                  <a:lnTo>
                    <a:pt x="373" y="988"/>
                  </a:lnTo>
                  <a:lnTo>
                    <a:pt x="376" y="981"/>
                  </a:lnTo>
                  <a:lnTo>
                    <a:pt x="379" y="893"/>
                  </a:lnTo>
                  <a:lnTo>
                    <a:pt x="382" y="913"/>
                  </a:lnTo>
                  <a:lnTo>
                    <a:pt x="385" y="978"/>
                  </a:lnTo>
                  <a:lnTo>
                    <a:pt x="388" y="948"/>
                  </a:lnTo>
                  <a:lnTo>
                    <a:pt x="392" y="920"/>
                  </a:lnTo>
                  <a:lnTo>
                    <a:pt x="395" y="983"/>
                  </a:lnTo>
                  <a:lnTo>
                    <a:pt x="398" y="948"/>
                  </a:lnTo>
                  <a:lnTo>
                    <a:pt x="401" y="853"/>
                  </a:lnTo>
                  <a:lnTo>
                    <a:pt x="404" y="989"/>
                  </a:lnTo>
                  <a:lnTo>
                    <a:pt x="408" y="899"/>
                  </a:lnTo>
                  <a:lnTo>
                    <a:pt x="411" y="965"/>
                  </a:lnTo>
                  <a:lnTo>
                    <a:pt x="414" y="985"/>
                  </a:lnTo>
                  <a:lnTo>
                    <a:pt x="417" y="1004"/>
                  </a:lnTo>
                  <a:lnTo>
                    <a:pt x="420" y="887"/>
                  </a:lnTo>
                  <a:lnTo>
                    <a:pt x="423" y="984"/>
                  </a:lnTo>
                  <a:lnTo>
                    <a:pt x="426" y="910"/>
                  </a:lnTo>
                  <a:lnTo>
                    <a:pt x="429" y="1030"/>
                  </a:lnTo>
                  <a:lnTo>
                    <a:pt x="432" y="920"/>
                  </a:lnTo>
                  <a:lnTo>
                    <a:pt x="436" y="945"/>
                  </a:lnTo>
                  <a:lnTo>
                    <a:pt x="439" y="938"/>
                  </a:lnTo>
                  <a:lnTo>
                    <a:pt x="442" y="884"/>
                  </a:lnTo>
                  <a:lnTo>
                    <a:pt x="445" y="941"/>
                  </a:lnTo>
                  <a:lnTo>
                    <a:pt x="448" y="861"/>
                  </a:lnTo>
                  <a:lnTo>
                    <a:pt x="451" y="977"/>
                  </a:lnTo>
                  <a:lnTo>
                    <a:pt x="454" y="975"/>
                  </a:lnTo>
                  <a:lnTo>
                    <a:pt x="457" y="815"/>
                  </a:lnTo>
                  <a:lnTo>
                    <a:pt x="461" y="920"/>
                  </a:lnTo>
                  <a:lnTo>
                    <a:pt x="464" y="897"/>
                  </a:lnTo>
                  <a:lnTo>
                    <a:pt x="467" y="915"/>
                  </a:lnTo>
                  <a:lnTo>
                    <a:pt x="470" y="913"/>
                  </a:lnTo>
                  <a:lnTo>
                    <a:pt x="473" y="873"/>
                  </a:lnTo>
                  <a:lnTo>
                    <a:pt x="477" y="904"/>
                  </a:lnTo>
                  <a:lnTo>
                    <a:pt x="480" y="847"/>
                  </a:lnTo>
                  <a:lnTo>
                    <a:pt x="483" y="865"/>
                  </a:lnTo>
                  <a:lnTo>
                    <a:pt x="486" y="845"/>
                  </a:lnTo>
                  <a:lnTo>
                    <a:pt x="489" y="829"/>
                  </a:lnTo>
                  <a:lnTo>
                    <a:pt x="492" y="877"/>
                  </a:lnTo>
                  <a:lnTo>
                    <a:pt x="495" y="879"/>
                  </a:lnTo>
                  <a:lnTo>
                    <a:pt x="498" y="895"/>
                  </a:lnTo>
                  <a:lnTo>
                    <a:pt x="501" y="847"/>
                  </a:lnTo>
                  <a:lnTo>
                    <a:pt x="505" y="880"/>
                  </a:lnTo>
                  <a:lnTo>
                    <a:pt x="508" y="871"/>
                  </a:lnTo>
                  <a:lnTo>
                    <a:pt x="511" y="985"/>
                  </a:lnTo>
                  <a:lnTo>
                    <a:pt x="514" y="856"/>
                  </a:lnTo>
                  <a:lnTo>
                    <a:pt x="517" y="915"/>
                  </a:lnTo>
                  <a:lnTo>
                    <a:pt x="520" y="843"/>
                  </a:lnTo>
                  <a:lnTo>
                    <a:pt x="523" y="917"/>
                  </a:lnTo>
                  <a:lnTo>
                    <a:pt x="526" y="875"/>
                  </a:lnTo>
                  <a:lnTo>
                    <a:pt x="530" y="863"/>
                  </a:lnTo>
                  <a:lnTo>
                    <a:pt x="533" y="875"/>
                  </a:lnTo>
                  <a:lnTo>
                    <a:pt x="536" y="839"/>
                  </a:lnTo>
                  <a:lnTo>
                    <a:pt x="539" y="890"/>
                  </a:lnTo>
                  <a:lnTo>
                    <a:pt x="542" y="896"/>
                  </a:lnTo>
                  <a:lnTo>
                    <a:pt x="545" y="840"/>
                  </a:lnTo>
                  <a:lnTo>
                    <a:pt x="548" y="875"/>
                  </a:lnTo>
                  <a:lnTo>
                    <a:pt x="552" y="854"/>
                  </a:lnTo>
                  <a:lnTo>
                    <a:pt x="555" y="848"/>
                  </a:lnTo>
                  <a:lnTo>
                    <a:pt x="558" y="864"/>
                  </a:lnTo>
                  <a:lnTo>
                    <a:pt x="561" y="861"/>
                  </a:lnTo>
                  <a:lnTo>
                    <a:pt x="564" y="820"/>
                  </a:lnTo>
                  <a:lnTo>
                    <a:pt x="567" y="960"/>
                  </a:lnTo>
                  <a:lnTo>
                    <a:pt x="570" y="875"/>
                  </a:lnTo>
                  <a:lnTo>
                    <a:pt x="574" y="888"/>
                  </a:lnTo>
                  <a:lnTo>
                    <a:pt x="577" y="845"/>
                  </a:lnTo>
                  <a:lnTo>
                    <a:pt x="580" y="855"/>
                  </a:lnTo>
                  <a:lnTo>
                    <a:pt x="583" y="864"/>
                  </a:lnTo>
                  <a:lnTo>
                    <a:pt x="586" y="894"/>
                  </a:lnTo>
                  <a:lnTo>
                    <a:pt x="589" y="837"/>
                  </a:lnTo>
                  <a:lnTo>
                    <a:pt x="592" y="829"/>
                  </a:lnTo>
                  <a:lnTo>
                    <a:pt x="595" y="872"/>
                  </a:lnTo>
                  <a:lnTo>
                    <a:pt x="599" y="809"/>
                  </a:lnTo>
                  <a:lnTo>
                    <a:pt x="602" y="885"/>
                  </a:lnTo>
                  <a:lnTo>
                    <a:pt x="605" y="811"/>
                  </a:lnTo>
                  <a:lnTo>
                    <a:pt x="608" y="852"/>
                  </a:lnTo>
                  <a:lnTo>
                    <a:pt x="611" y="854"/>
                  </a:lnTo>
                  <a:lnTo>
                    <a:pt x="614" y="943"/>
                  </a:lnTo>
                  <a:lnTo>
                    <a:pt x="617" y="836"/>
                  </a:lnTo>
                  <a:lnTo>
                    <a:pt x="620" y="862"/>
                  </a:lnTo>
                  <a:lnTo>
                    <a:pt x="623" y="854"/>
                  </a:lnTo>
                  <a:lnTo>
                    <a:pt x="627" y="848"/>
                  </a:lnTo>
                  <a:lnTo>
                    <a:pt x="630" y="843"/>
                  </a:lnTo>
                  <a:lnTo>
                    <a:pt x="633" y="875"/>
                  </a:lnTo>
                  <a:lnTo>
                    <a:pt x="636" y="816"/>
                  </a:lnTo>
                  <a:lnTo>
                    <a:pt x="639" y="894"/>
                  </a:lnTo>
                  <a:lnTo>
                    <a:pt x="643" y="864"/>
                  </a:lnTo>
                  <a:lnTo>
                    <a:pt x="646" y="821"/>
                  </a:lnTo>
                  <a:lnTo>
                    <a:pt x="649" y="847"/>
                  </a:lnTo>
                  <a:lnTo>
                    <a:pt x="652" y="893"/>
                  </a:lnTo>
                  <a:lnTo>
                    <a:pt x="655" y="862"/>
                  </a:lnTo>
                  <a:lnTo>
                    <a:pt x="658" y="844"/>
                  </a:lnTo>
                  <a:lnTo>
                    <a:pt x="661" y="867"/>
                  </a:lnTo>
                  <a:lnTo>
                    <a:pt x="664" y="847"/>
                  </a:lnTo>
                  <a:lnTo>
                    <a:pt x="668" y="825"/>
                  </a:lnTo>
                  <a:lnTo>
                    <a:pt x="671" y="893"/>
                  </a:lnTo>
                  <a:lnTo>
                    <a:pt x="674" y="873"/>
                  </a:lnTo>
                  <a:lnTo>
                    <a:pt x="677" y="816"/>
                  </a:lnTo>
                  <a:lnTo>
                    <a:pt x="680" y="835"/>
                  </a:lnTo>
                  <a:lnTo>
                    <a:pt x="683" y="834"/>
                  </a:lnTo>
                  <a:lnTo>
                    <a:pt x="686" y="793"/>
                  </a:lnTo>
                  <a:lnTo>
                    <a:pt x="689" y="850"/>
                  </a:lnTo>
                  <a:lnTo>
                    <a:pt x="692" y="792"/>
                  </a:lnTo>
                  <a:lnTo>
                    <a:pt x="696" y="811"/>
                  </a:lnTo>
                  <a:lnTo>
                    <a:pt x="699" y="834"/>
                  </a:lnTo>
                  <a:lnTo>
                    <a:pt x="702" y="807"/>
                  </a:lnTo>
                  <a:lnTo>
                    <a:pt x="705" y="778"/>
                  </a:lnTo>
                  <a:lnTo>
                    <a:pt x="708" y="791"/>
                  </a:lnTo>
                  <a:lnTo>
                    <a:pt x="712" y="792"/>
                  </a:lnTo>
                  <a:lnTo>
                    <a:pt x="715" y="822"/>
                  </a:lnTo>
                  <a:lnTo>
                    <a:pt x="718" y="758"/>
                  </a:lnTo>
                  <a:lnTo>
                    <a:pt x="721" y="829"/>
                  </a:lnTo>
                  <a:lnTo>
                    <a:pt x="724" y="798"/>
                  </a:lnTo>
                  <a:lnTo>
                    <a:pt x="727" y="791"/>
                  </a:lnTo>
                  <a:lnTo>
                    <a:pt x="730" y="766"/>
                  </a:lnTo>
                  <a:lnTo>
                    <a:pt x="733" y="756"/>
                  </a:lnTo>
                  <a:lnTo>
                    <a:pt x="737" y="766"/>
                  </a:lnTo>
                  <a:lnTo>
                    <a:pt x="740" y="765"/>
                  </a:lnTo>
                  <a:lnTo>
                    <a:pt x="743" y="768"/>
                  </a:lnTo>
                  <a:lnTo>
                    <a:pt x="746" y="768"/>
                  </a:lnTo>
                  <a:lnTo>
                    <a:pt x="749" y="789"/>
                  </a:lnTo>
                  <a:lnTo>
                    <a:pt x="752" y="785"/>
                  </a:lnTo>
                  <a:lnTo>
                    <a:pt x="755" y="760"/>
                  </a:lnTo>
                  <a:lnTo>
                    <a:pt x="758" y="748"/>
                  </a:lnTo>
                  <a:lnTo>
                    <a:pt x="761" y="763"/>
                  </a:lnTo>
                  <a:lnTo>
                    <a:pt x="765" y="765"/>
                  </a:lnTo>
                  <a:lnTo>
                    <a:pt x="768" y="741"/>
                  </a:lnTo>
                  <a:lnTo>
                    <a:pt x="771" y="770"/>
                  </a:lnTo>
                  <a:lnTo>
                    <a:pt x="774" y="741"/>
                  </a:lnTo>
                  <a:lnTo>
                    <a:pt x="777" y="774"/>
                  </a:lnTo>
                  <a:lnTo>
                    <a:pt x="780" y="744"/>
                  </a:lnTo>
                  <a:lnTo>
                    <a:pt x="783" y="761"/>
                  </a:lnTo>
                  <a:lnTo>
                    <a:pt x="787" y="771"/>
                  </a:lnTo>
                  <a:lnTo>
                    <a:pt x="790" y="736"/>
                  </a:lnTo>
                  <a:lnTo>
                    <a:pt x="793" y="723"/>
                  </a:lnTo>
                  <a:lnTo>
                    <a:pt x="796" y="738"/>
                  </a:lnTo>
                  <a:lnTo>
                    <a:pt x="799" y="738"/>
                  </a:lnTo>
                  <a:lnTo>
                    <a:pt x="802" y="751"/>
                  </a:lnTo>
                  <a:lnTo>
                    <a:pt x="805" y="745"/>
                  </a:lnTo>
                  <a:lnTo>
                    <a:pt x="809" y="718"/>
                  </a:lnTo>
                  <a:lnTo>
                    <a:pt x="812" y="721"/>
                  </a:lnTo>
                  <a:lnTo>
                    <a:pt x="815" y="735"/>
                  </a:lnTo>
                  <a:lnTo>
                    <a:pt x="818" y="714"/>
                  </a:lnTo>
                  <a:lnTo>
                    <a:pt x="821" y="727"/>
                  </a:lnTo>
                  <a:lnTo>
                    <a:pt x="824" y="738"/>
                  </a:lnTo>
                  <a:lnTo>
                    <a:pt x="827" y="721"/>
                  </a:lnTo>
                  <a:lnTo>
                    <a:pt x="830" y="715"/>
                  </a:lnTo>
                  <a:lnTo>
                    <a:pt x="834" y="707"/>
                  </a:lnTo>
                  <a:lnTo>
                    <a:pt x="837" y="722"/>
                  </a:lnTo>
                  <a:lnTo>
                    <a:pt x="840" y="698"/>
                  </a:lnTo>
                  <a:lnTo>
                    <a:pt x="843" y="711"/>
                  </a:lnTo>
                  <a:lnTo>
                    <a:pt x="846" y="704"/>
                  </a:lnTo>
                  <a:lnTo>
                    <a:pt x="849" y="694"/>
                  </a:lnTo>
                  <a:lnTo>
                    <a:pt x="852" y="709"/>
                  </a:lnTo>
                  <a:lnTo>
                    <a:pt x="855" y="697"/>
                  </a:lnTo>
                  <a:lnTo>
                    <a:pt x="859" y="722"/>
                  </a:lnTo>
                  <a:lnTo>
                    <a:pt x="862" y="739"/>
                  </a:lnTo>
                  <a:lnTo>
                    <a:pt x="865" y="715"/>
                  </a:lnTo>
                  <a:lnTo>
                    <a:pt x="868" y="709"/>
                  </a:lnTo>
                  <a:lnTo>
                    <a:pt x="871" y="708"/>
                  </a:lnTo>
                  <a:lnTo>
                    <a:pt x="874" y="697"/>
                  </a:lnTo>
                  <a:lnTo>
                    <a:pt x="878" y="711"/>
                  </a:lnTo>
                  <a:lnTo>
                    <a:pt x="881" y="696"/>
                  </a:lnTo>
                  <a:lnTo>
                    <a:pt x="884" y="713"/>
                  </a:lnTo>
                  <a:lnTo>
                    <a:pt x="887" y="700"/>
                  </a:lnTo>
                  <a:lnTo>
                    <a:pt x="890" y="679"/>
                  </a:lnTo>
                  <a:lnTo>
                    <a:pt x="893" y="705"/>
                  </a:lnTo>
                  <a:lnTo>
                    <a:pt x="896" y="699"/>
                  </a:lnTo>
                  <a:lnTo>
                    <a:pt x="899" y="704"/>
                  </a:lnTo>
                  <a:lnTo>
                    <a:pt x="903" y="688"/>
                  </a:lnTo>
                  <a:lnTo>
                    <a:pt x="906" y="704"/>
                  </a:lnTo>
                  <a:lnTo>
                    <a:pt x="909" y="708"/>
                  </a:lnTo>
                  <a:lnTo>
                    <a:pt x="912" y="700"/>
                  </a:lnTo>
                  <a:lnTo>
                    <a:pt x="915" y="701"/>
                  </a:lnTo>
                  <a:lnTo>
                    <a:pt x="918" y="708"/>
                  </a:lnTo>
                  <a:lnTo>
                    <a:pt x="921" y="716"/>
                  </a:lnTo>
                  <a:lnTo>
                    <a:pt x="924" y="689"/>
                  </a:lnTo>
                  <a:lnTo>
                    <a:pt x="927" y="683"/>
                  </a:lnTo>
                  <a:lnTo>
                    <a:pt x="931" y="694"/>
                  </a:lnTo>
                  <a:lnTo>
                    <a:pt x="934" y="701"/>
                  </a:lnTo>
                  <a:lnTo>
                    <a:pt x="937" y="700"/>
                  </a:lnTo>
                  <a:lnTo>
                    <a:pt x="940" y="685"/>
                  </a:lnTo>
                  <a:lnTo>
                    <a:pt x="943" y="674"/>
                  </a:lnTo>
                  <a:lnTo>
                    <a:pt x="947" y="668"/>
                  </a:lnTo>
                  <a:lnTo>
                    <a:pt x="950" y="683"/>
                  </a:lnTo>
                  <a:lnTo>
                    <a:pt x="953" y="692"/>
                  </a:lnTo>
                  <a:lnTo>
                    <a:pt x="956" y="694"/>
                  </a:lnTo>
                  <a:lnTo>
                    <a:pt x="959" y="675"/>
                  </a:lnTo>
                  <a:lnTo>
                    <a:pt x="962" y="668"/>
                  </a:lnTo>
                  <a:lnTo>
                    <a:pt x="965" y="664"/>
                  </a:lnTo>
                  <a:lnTo>
                    <a:pt x="968" y="675"/>
                  </a:lnTo>
                  <a:lnTo>
                    <a:pt x="972" y="665"/>
                  </a:lnTo>
                  <a:lnTo>
                    <a:pt x="975" y="675"/>
                  </a:lnTo>
                  <a:lnTo>
                    <a:pt x="978" y="662"/>
                  </a:lnTo>
                  <a:lnTo>
                    <a:pt x="981" y="666"/>
                  </a:lnTo>
                  <a:lnTo>
                    <a:pt x="984" y="652"/>
                  </a:lnTo>
                  <a:lnTo>
                    <a:pt x="987" y="643"/>
                  </a:lnTo>
                  <a:lnTo>
                    <a:pt x="990" y="657"/>
                  </a:lnTo>
                  <a:lnTo>
                    <a:pt x="993" y="648"/>
                  </a:lnTo>
                  <a:lnTo>
                    <a:pt x="996" y="646"/>
                  </a:lnTo>
                  <a:lnTo>
                    <a:pt x="1000" y="652"/>
                  </a:lnTo>
                  <a:lnTo>
                    <a:pt x="1003" y="650"/>
                  </a:lnTo>
                  <a:lnTo>
                    <a:pt x="1006" y="635"/>
                  </a:lnTo>
                  <a:lnTo>
                    <a:pt x="1009" y="628"/>
                  </a:lnTo>
                  <a:lnTo>
                    <a:pt x="1012" y="630"/>
                  </a:lnTo>
                  <a:lnTo>
                    <a:pt x="1015" y="642"/>
                  </a:lnTo>
                  <a:lnTo>
                    <a:pt x="1018" y="637"/>
                  </a:lnTo>
                  <a:lnTo>
                    <a:pt x="1022" y="648"/>
                  </a:lnTo>
                  <a:lnTo>
                    <a:pt x="1025" y="631"/>
                  </a:lnTo>
                  <a:lnTo>
                    <a:pt x="1028" y="636"/>
                  </a:lnTo>
                  <a:lnTo>
                    <a:pt x="1031" y="640"/>
                  </a:lnTo>
                  <a:lnTo>
                    <a:pt x="1034" y="631"/>
                  </a:lnTo>
                  <a:lnTo>
                    <a:pt x="1037" y="636"/>
                  </a:lnTo>
                  <a:lnTo>
                    <a:pt x="1041" y="657"/>
                  </a:lnTo>
                  <a:lnTo>
                    <a:pt x="1044" y="643"/>
                  </a:lnTo>
                  <a:lnTo>
                    <a:pt x="1047" y="656"/>
                  </a:lnTo>
                  <a:lnTo>
                    <a:pt x="1050" y="655"/>
                  </a:lnTo>
                  <a:lnTo>
                    <a:pt x="1053" y="646"/>
                  </a:lnTo>
                  <a:lnTo>
                    <a:pt x="1056" y="666"/>
                  </a:lnTo>
                  <a:lnTo>
                    <a:pt x="1059" y="671"/>
                  </a:lnTo>
                  <a:lnTo>
                    <a:pt x="1062" y="653"/>
                  </a:lnTo>
                  <a:lnTo>
                    <a:pt x="1065" y="651"/>
                  </a:lnTo>
                  <a:lnTo>
                    <a:pt x="1069" y="639"/>
                  </a:lnTo>
                  <a:lnTo>
                    <a:pt x="1072" y="643"/>
                  </a:lnTo>
                  <a:lnTo>
                    <a:pt x="1075" y="666"/>
                  </a:lnTo>
                  <a:lnTo>
                    <a:pt x="1078" y="644"/>
                  </a:lnTo>
                  <a:lnTo>
                    <a:pt x="1081" y="656"/>
                  </a:lnTo>
                  <a:lnTo>
                    <a:pt x="1084" y="669"/>
                  </a:lnTo>
                  <a:lnTo>
                    <a:pt x="1087" y="664"/>
                  </a:lnTo>
                  <a:lnTo>
                    <a:pt x="1090" y="666"/>
                  </a:lnTo>
                  <a:lnTo>
                    <a:pt x="1094" y="679"/>
                  </a:lnTo>
                  <a:lnTo>
                    <a:pt x="1097" y="676"/>
                  </a:lnTo>
                  <a:lnTo>
                    <a:pt x="1100" y="655"/>
                  </a:lnTo>
                  <a:lnTo>
                    <a:pt x="1103" y="647"/>
                  </a:lnTo>
                  <a:lnTo>
                    <a:pt x="1106" y="660"/>
                  </a:lnTo>
                  <a:lnTo>
                    <a:pt x="1110" y="644"/>
                  </a:lnTo>
                  <a:lnTo>
                    <a:pt x="1113" y="662"/>
                  </a:lnTo>
                  <a:lnTo>
                    <a:pt x="1116" y="677"/>
                  </a:lnTo>
                  <a:lnTo>
                    <a:pt x="1119" y="658"/>
                  </a:lnTo>
                  <a:lnTo>
                    <a:pt x="1122" y="656"/>
                  </a:lnTo>
                  <a:lnTo>
                    <a:pt x="1125" y="681"/>
                  </a:lnTo>
                  <a:lnTo>
                    <a:pt x="1128" y="655"/>
                  </a:lnTo>
                  <a:lnTo>
                    <a:pt x="1131" y="660"/>
                  </a:lnTo>
                  <a:lnTo>
                    <a:pt x="1134" y="660"/>
                  </a:lnTo>
                  <a:lnTo>
                    <a:pt x="1138" y="642"/>
                  </a:lnTo>
                  <a:lnTo>
                    <a:pt x="1141" y="640"/>
                  </a:lnTo>
                  <a:lnTo>
                    <a:pt x="1144" y="640"/>
                  </a:lnTo>
                  <a:lnTo>
                    <a:pt x="1147" y="633"/>
                  </a:lnTo>
                  <a:lnTo>
                    <a:pt x="1150" y="628"/>
                  </a:lnTo>
                  <a:lnTo>
                    <a:pt x="1153" y="660"/>
                  </a:lnTo>
                  <a:lnTo>
                    <a:pt x="1156" y="632"/>
                  </a:lnTo>
                  <a:lnTo>
                    <a:pt x="1159" y="630"/>
                  </a:lnTo>
                  <a:lnTo>
                    <a:pt x="1163" y="644"/>
                  </a:lnTo>
                  <a:lnTo>
                    <a:pt x="1166" y="611"/>
                  </a:lnTo>
                  <a:lnTo>
                    <a:pt x="1169" y="604"/>
                  </a:lnTo>
                  <a:lnTo>
                    <a:pt x="1172" y="619"/>
                  </a:lnTo>
                  <a:lnTo>
                    <a:pt x="1175" y="602"/>
                  </a:lnTo>
                  <a:lnTo>
                    <a:pt x="1179" y="593"/>
                  </a:lnTo>
                  <a:lnTo>
                    <a:pt x="1182" y="596"/>
                  </a:lnTo>
                  <a:lnTo>
                    <a:pt x="1185" y="611"/>
                  </a:lnTo>
                  <a:lnTo>
                    <a:pt x="1188" y="599"/>
                  </a:lnTo>
                  <a:lnTo>
                    <a:pt x="1191" y="595"/>
                  </a:lnTo>
                  <a:lnTo>
                    <a:pt x="1194" y="614"/>
                  </a:lnTo>
                  <a:lnTo>
                    <a:pt x="1197" y="595"/>
                  </a:lnTo>
                  <a:lnTo>
                    <a:pt x="1200" y="589"/>
                  </a:lnTo>
                  <a:lnTo>
                    <a:pt x="1203" y="592"/>
                  </a:lnTo>
                  <a:lnTo>
                    <a:pt x="1207" y="597"/>
                  </a:lnTo>
                  <a:lnTo>
                    <a:pt x="1210" y="602"/>
                  </a:lnTo>
                  <a:lnTo>
                    <a:pt x="1213" y="600"/>
                  </a:lnTo>
                  <a:lnTo>
                    <a:pt x="1216" y="606"/>
                  </a:lnTo>
                  <a:lnTo>
                    <a:pt x="1219" y="606"/>
                  </a:lnTo>
                  <a:lnTo>
                    <a:pt x="1222" y="594"/>
                  </a:lnTo>
                  <a:lnTo>
                    <a:pt x="1225" y="605"/>
                  </a:lnTo>
                  <a:lnTo>
                    <a:pt x="1228" y="600"/>
                  </a:lnTo>
                  <a:lnTo>
                    <a:pt x="1232" y="597"/>
                  </a:lnTo>
                  <a:lnTo>
                    <a:pt x="1235" y="599"/>
                  </a:lnTo>
                  <a:lnTo>
                    <a:pt x="1238" y="601"/>
                  </a:lnTo>
                  <a:lnTo>
                    <a:pt x="1241" y="610"/>
                  </a:lnTo>
                  <a:lnTo>
                    <a:pt x="1244" y="606"/>
                  </a:lnTo>
                  <a:lnTo>
                    <a:pt x="1247" y="597"/>
                  </a:lnTo>
                  <a:lnTo>
                    <a:pt x="1250" y="606"/>
                  </a:lnTo>
                  <a:lnTo>
                    <a:pt x="1253" y="599"/>
                  </a:lnTo>
                  <a:lnTo>
                    <a:pt x="1257" y="616"/>
                  </a:lnTo>
                  <a:lnTo>
                    <a:pt x="1260" y="635"/>
                  </a:lnTo>
                  <a:lnTo>
                    <a:pt x="1263" y="635"/>
                  </a:lnTo>
                  <a:lnTo>
                    <a:pt x="1266" y="628"/>
                  </a:lnTo>
                  <a:lnTo>
                    <a:pt x="1269" y="637"/>
                  </a:lnTo>
                  <a:lnTo>
                    <a:pt x="1272" y="631"/>
                  </a:lnTo>
                  <a:lnTo>
                    <a:pt x="1276" y="644"/>
                  </a:lnTo>
                  <a:lnTo>
                    <a:pt x="1279" y="642"/>
                  </a:lnTo>
                  <a:lnTo>
                    <a:pt x="1282" y="635"/>
                  </a:lnTo>
                  <a:lnTo>
                    <a:pt x="1285" y="646"/>
                  </a:lnTo>
                  <a:lnTo>
                    <a:pt x="1288" y="650"/>
                  </a:lnTo>
                  <a:lnTo>
                    <a:pt x="1291" y="653"/>
                  </a:lnTo>
                  <a:lnTo>
                    <a:pt x="1294" y="633"/>
                  </a:lnTo>
                  <a:lnTo>
                    <a:pt x="1297" y="658"/>
                  </a:lnTo>
                  <a:lnTo>
                    <a:pt x="1300" y="667"/>
                  </a:lnTo>
                  <a:lnTo>
                    <a:pt x="1304" y="689"/>
                  </a:lnTo>
                  <a:lnTo>
                    <a:pt x="1307" y="656"/>
                  </a:lnTo>
                  <a:lnTo>
                    <a:pt x="1310" y="664"/>
                  </a:lnTo>
                  <a:lnTo>
                    <a:pt x="1313" y="644"/>
                  </a:lnTo>
                  <a:lnTo>
                    <a:pt x="1316" y="667"/>
                  </a:lnTo>
                  <a:lnTo>
                    <a:pt x="1319" y="651"/>
                  </a:lnTo>
                  <a:lnTo>
                    <a:pt x="1322" y="644"/>
                  </a:lnTo>
                  <a:lnTo>
                    <a:pt x="1325" y="646"/>
                  </a:lnTo>
                  <a:lnTo>
                    <a:pt x="1329" y="643"/>
                  </a:lnTo>
                  <a:lnTo>
                    <a:pt x="1332" y="648"/>
                  </a:lnTo>
                  <a:lnTo>
                    <a:pt x="1335" y="638"/>
                  </a:lnTo>
                  <a:lnTo>
                    <a:pt x="1338" y="629"/>
                  </a:lnTo>
                  <a:lnTo>
                    <a:pt x="1341" y="644"/>
                  </a:lnTo>
                  <a:lnTo>
                    <a:pt x="1345" y="624"/>
                  </a:lnTo>
                  <a:lnTo>
                    <a:pt x="1348" y="634"/>
                  </a:lnTo>
                  <a:lnTo>
                    <a:pt x="1351" y="616"/>
                  </a:lnTo>
                  <a:lnTo>
                    <a:pt x="1354" y="604"/>
                  </a:lnTo>
                  <a:lnTo>
                    <a:pt x="1357" y="604"/>
                  </a:lnTo>
                  <a:lnTo>
                    <a:pt x="1360" y="613"/>
                  </a:lnTo>
                  <a:lnTo>
                    <a:pt x="1363" y="617"/>
                  </a:lnTo>
                  <a:lnTo>
                    <a:pt x="1366" y="588"/>
                  </a:lnTo>
                  <a:lnTo>
                    <a:pt x="1369" y="598"/>
                  </a:lnTo>
                  <a:lnTo>
                    <a:pt x="1373" y="595"/>
                  </a:lnTo>
                  <a:lnTo>
                    <a:pt x="1376" y="618"/>
                  </a:lnTo>
                  <a:lnTo>
                    <a:pt x="1379" y="592"/>
                  </a:lnTo>
                  <a:lnTo>
                    <a:pt x="1382" y="596"/>
                  </a:lnTo>
                  <a:lnTo>
                    <a:pt x="1385" y="597"/>
                  </a:lnTo>
                  <a:lnTo>
                    <a:pt x="1388" y="593"/>
                  </a:lnTo>
                  <a:lnTo>
                    <a:pt x="1391" y="591"/>
                  </a:lnTo>
                  <a:lnTo>
                    <a:pt x="1394" y="577"/>
                  </a:lnTo>
                  <a:lnTo>
                    <a:pt x="1398" y="593"/>
                  </a:lnTo>
                  <a:lnTo>
                    <a:pt x="1401" y="583"/>
                  </a:lnTo>
                  <a:lnTo>
                    <a:pt x="1404" y="587"/>
                  </a:lnTo>
                  <a:lnTo>
                    <a:pt x="1407" y="590"/>
                  </a:lnTo>
                  <a:lnTo>
                    <a:pt x="1410" y="576"/>
                  </a:lnTo>
                  <a:lnTo>
                    <a:pt x="1414" y="592"/>
                  </a:lnTo>
                  <a:lnTo>
                    <a:pt x="1417" y="586"/>
                  </a:lnTo>
                  <a:lnTo>
                    <a:pt x="1420" y="579"/>
                  </a:lnTo>
                  <a:lnTo>
                    <a:pt x="1423" y="586"/>
                  </a:lnTo>
                  <a:lnTo>
                    <a:pt x="1426" y="588"/>
                  </a:lnTo>
                  <a:lnTo>
                    <a:pt x="1429" y="588"/>
                  </a:lnTo>
                  <a:lnTo>
                    <a:pt x="1432" y="584"/>
                  </a:lnTo>
                  <a:lnTo>
                    <a:pt x="1435" y="590"/>
                  </a:lnTo>
                  <a:lnTo>
                    <a:pt x="1438" y="608"/>
                  </a:lnTo>
                  <a:lnTo>
                    <a:pt x="1442" y="592"/>
                  </a:lnTo>
                  <a:lnTo>
                    <a:pt x="1445" y="611"/>
                  </a:lnTo>
                  <a:lnTo>
                    <a:pt x="1448" y="629"/>
                  </a:lnTo>
                  <a:lnTo>
                    <a:pt x="1451" y="606"/>
                  </a:lnTo>
                  <a:lnTo>
                    <a:pt x="1454" y="621"/>
                  </a:lnTo>
                  <a:lnTo>
                    <a:pt x="1457" y="618"/>
                  </a:lnTo>
                  <a:lnTo>
                    <a:pt x="1460" y="623"/>
                  </a:lnTo>
                  <a:lnTo>
                    <a:pt x="1463" y="638"/>
                  </a:lnTo>
                  <a:lnTo>
                    <a:pt x="1467" y="632"/>
                  </a:lnTo>
                  <a:lnTo>
                    <a:pt x="1470" y="641"/>
                  </a:lnTo>
                  <a:lnTo>
                    <a:pt x="1473" y="619"/>
                  </a:lnTo>
                  <a:lnTo>
                    <a:pt x="1476" y="640"/>
                  </a:lnTo>
                  <a:lnTo>
                    <a:pt x="1479" y="622"/>
                  </a:lnTo>
                  <a:lnTo>
                    <a:pt x="1482" y="620"/>
                  </a:lnTo>
                  <a:lnTo>
                    <a:pt x="1485" y="632"/>
                  </a:lnTo>
                  <a:lnTo>
                    <a:pt x="1488" y="607"/>
                  </a:lnTo>
                  <a:lnTo>
                    <a:pt x="1492" y="607"/>
                  </a:lnTo>
                  <a:lnTo>
                    <a:pt x="1495" y="588"/>
                  </a:lnTo>
                  <a:lnTo>
                    <a:pt x="1498" y="589"/>
                  </a:lnTo>
                  <a:lnTo>
                    <a:pt x="1501" y="573"/>
                  </a:lnTo>
                  <a:lnTo>
                    <a:pt x="1504" y="584"/>
                  </a:lnTo>
                  <a:lnTo>
                    <a:pt x="1507" y="558"/>
                  </a:lnTo>
                  <a:lnTo>
                    <a:pt x="1511" y="548"/>
                  </a:lnTo>
                  <a:lnTo>
                    <a:pt x="1514" y="534"/>
                  </a:lnTo>
                  <a:lnTo>
                    <a:pt x="1517" y="524"/>
                  </a:lnTo>
                  <a:lnTo>
                    <a:pt x="1520" y="517"/>
                  </a:lnTo>
                  <a:lnTo>
                    <a:pt x="1523" y="506"/>
                  </a:lnTo>
                  <a:lnTo>
                    <a:pt x="1526" y="499"/>
                  </a:lnTo>
                  <a:lnTo>
                    <a:pt x="1529" y="486"/>
                  </a:lnTo>
                  <a:lnTo>
                    <a:pt x="1532" y="474"/>
                  </a:lnTo>
                  <a:lnTo>
                    <a:pt x="1536" y="468"/>
                  </a:lnTo>
                  <a:lnTo>
                    <a:pt x="1539" y="461"/>
                  </a:lnTo>
                  <a:lnTo>
                    <a:pt x="1542" y="452"/>
                  </a:lnTo>
                  <a:lnTo>
                    <a:pt x="1545" y="450"/>
                  </a:lnTo>
                  <a:lnTo>
                    <a:pt x="1548" y="437"/>
                  </a:lnTo>
                  <a:lnTo>
                    <a:pt x="1551" y="439"/>
                  </a:lnTo>
                  <a:lnTo>
                    <a:pt x="1554" y="434"/>
                  </a:lnTo>
                  <a:lnTo>
                    <a:pt x="1557" y="423"/>
                  </a:lnTo>
                  <a:lnTo>
                    <a:pt x="1560" y="424"/>
                  </a:lnTo>
                  <a:lnTo>
                    <a:pt x="1564" y="414"/>
                  </a:lnTo>
                  <a:lnTo>
                    <a:pt x="1567" y="418"/>
                  </a:lnTo>
                  <a:lnTo>
                    <a:pt x="1570" y="414"/>
                  </a:lnTo>
                  <a:lnTo>
                    <a:pt x="1573" y="408"/>
                  </a:lnTo>
                  <a:lnTo>
                    <a:pt x="1576" y="408"/>
                  </a:lnTo>
                  <a:lnTo>
                    <a:pt x="1580" y="407"/>
                  </a:lnTo>
                  <a:lnTo>
                    <a:pt x="1583" y="404"/>
                  </a:lnTo>
                  <a:lnTo>
                    <a:pt x="1586" y="405"/>
                  </a:lnTo>
                  <a:lnTo>
                    <a:pt x="1589" y="404"/>
                  </a:lnTo>
                  <a:lnTo>
                    <a:pt x="1592" y="407"/>
                  </a:lnTo>
                  <a:lnTo>
                    <a:pt x="1595" y="402"/>
                  </a:lnTo>
                  <a:lnTo>
                    <a:pt x="1598" y="400"/>
                  </a:lnTo>
                  <a:lnTo>
                    <a:pt x="1601" y="415"/>
                  </a:lnTo>
                  <a:lnTo>
                    <a:pt x="1605" y="414"/>
                  </a:lnTo>
                  <a:lnTo>
                    <a:pt x="1608" y="407"/>
                  </a:lnTo>
                  <a:lnTo>
                    <a:pt x="1611" y="417"/>
                  </a:lnTo>
                  <a:lnTo>
                    <a:pt x="1614" y="419"/>
                  </a:lnTo>
                  <a:lnTo>
                    <a:pt x="1617" y="416"/>
                  </a:lnTo>
                  <a:lnTo>
                    <a:pt x="1620" y="416"/>
                  </a:lnTo>
                  <a:lnTo>
                    <a:pt x="1623" y="425"/>
                  </a:lnTo>
                  <a:lnTo>
                    <a:pt x="1626" y="432"/>
                  </a:lnTo>
                  <a:lnTo>
                    <a:pt x="1629" y="425"/>
                  </a:lnTo>
                  <a:lnTo>
                    <a:pt x="1633" y="434"/>
                  </a:lnTo>
                  <a:lnTo>
                    <a:pt x="1636" y="426"/>
                  </a:lnTo>
                  <a:lnTo>
                    <a:pt x="1639" y="410"/>
                  </a:lnTo>
                  <a:lnTo>
                    <a:pt x="1642" y="417"/>
                  </a:lnTo>
                  <a:lnTo>
                    <a:pt x="1645" y="400"/>
                  </a:lnTo>
                  <a:lnTo>
                    <a:pt x="1649" y="386"/>
                  </a:lnTo>
                  <a:lnTo>
                    <a:pt x="1652" y="376"/>
                  </a:lnTo>
                  <a:lnTo>
                    <a:pt x="1655" y="363"/>
                  </a:lnTo>
                  <a:lnTo>
                    <a:pt x="1658" y="351"/>
                  </a:lnTo>
                  <a:lnTo>
                    <a:pt x="1661" y="337"/>
                  </a:lnTo>
                  <a:lnTo>
                    <a:pt x="1664" y="330"/>
                  </a:lnTo>
                  <a:lnTo>
                    <a:pt x="1667" y="324"/>
                  </a:lnTo>
                  <a:lnTo>
                    <a:pt x="1670" y="306"/>
                  </a:lnTo>
                  <a:lnTo>
                    <a:pt x="1674" y="301"/>
                  </a:lnTo>
                  <a:lnTo>
                    <a:pt x="1677" y="286"/>
                  </a:lnTo>
                  <a:lnTo>
                    <a:pt x="1680" y="271"/>
                  </a:lnTo>
                  <a:lnTo>
                    <a:pt x="1683" y="268"/>
                  </a:lnTo>
                  <a:lnTo>
                    <a:pt x="1686" y="262"/>
                  </a:lnTo>
                  <a:lnTo>
                    <a:pt x="1689" y="256"/>
                  </a:lnTo>
                  <a:lnTo>
                    <a:pt x="1692" y="254"/>
                  </a:lnTo>
                  <a:lnTo>
                    <a:pt x="1695" y="247"/>
                  </a:lnTo>
                  <a:lnTo>
                    <a:pt x="1698" y="248"/>
                  </a:lnTo>
                  <a:lnTo>
                    <a:pt x="1702" y="248"/>
                  </a:lnTo>
                  <a:lnTo>
                    <a:pt x="1705" y="242"/>
                  </a:lnTo>
                  <a:lnTo>
                    <a:pt x="1708" y="243"/>
                  </a:lnTo>
                  <a:lnTo>
                    <a:pt x="1711" y="246"/>
                  </a:lnTo>
                  <a:lnTo>
                    <a:pt x="1714" y="246"/>
                  </a:lnTo>
                  <a:lnTo>
                    <a:pt x="1717" y="249"/>
                  </a:lnTo>
                  <a:lnTo>
                    <a:pt x="1720" y="257"/>
                  </a:lnTo>
                  <a:lnTo>
                    <a:pt x="1723" y="261"/>
                  </a:lnTo>
                  <a:lnTo>
                    <a:pt x="1727" y="271"/>
                  </a:lnTo>
                  <a:lnTo>
                    <a:pt x="1730" y="285"/>
                  </a:lnTo>
                  <a:lnTo>
                    <a:pt x="1733" y="294"/>
                  </a:lnTo>
                  <a:lnTo>
                    <a:pt x="1736" y="291"/>
                  </a:lnTo>
                  <a:lnTo>
                    <a:pt x="1739" y="311"/>
                  </a:lnTo>
                  <a:lnTo>
                    <a:pt x="1742" y="323"/>
                  </a:lnTo>
                  <a:lnTo>
                    <a:pt x="1746" y="323"/>
                  </a:lnTo>
                  <a:lnTo>
                    <a:pt x="1749" y="341"/>
                  </a:lnTo>
                  <a:lnTo>
                    <a:pt x="1752" y="344"/>
                  </a:lnTo>
                  <a:lnTo>
                    <a:pt x="1755" y="338"/>
                  </a:lnTo>
                  <a:lnTo>
                    <a:pt x="1758" y="339"/>
                  </a:lnTo>
                  <a:lnTo>
                    <a:pt x="1761" y="331"/>
                  </a:lnTo>
                  <a:lnTo>
                    <a:pt x="1764" y="311"/>
                  </a:lnTo>
                  <a:lnTo>
                    <a:pt x="1767" y="291"/>
                  </a:lnTo>
                  <a:lnTo>
                    <a:pt x="1771" y="283"/>
                  </a:lnTo>
                  <a:lnTo>
                    <a:pt x="1774" y="265"/>
                  </a:lnTo>
                  <a:lnTo>
                    <a:pt x="1777" y="244"/>
                  </a:lnTo>
                  <a:lnTo>
                    <a:pt x="1780" y="236"/>
                  </a:lnTo>
                  <a:lnTo>
                    <a:pt x="1783" y="225"/>
                  </a:lnTo>
                  <a:lnTo>
                    <a:pt x="1786" y="210"/>
                  </a:lnTo>
                  <a:lnTo>
                    <a:pt x="1789" y="208"/>
                  </a:lnTo>
                  <a:lnTo>
                    <a:pt x="1792" y="198"/>
                  </a:lnTo>
                  <a:lnTo>
                    <a:pt x="1796" y="178"/>
                  </a:lnTo>
                  <a:lnTo>
                    <a:pt x="1799" y="170"/>
                  </a:lnTo>
                  <a:lnTo>
                    <a:pt x="1802" y="161"/>
                  </a:lnTo>
                  <a:lnTo>
                    <a:pt x="1805" y="146"/>
                  </a:lnTo>
                  <a:lnTo>
                    <a:pt x="1808" y="137"/>
                  </a:lnTo>
                  <a:lnTo>
                    <a:pt x="1811" y="129"/>
                  </a:lnTo>
                  <a:lnTo>
                    <a:pt x="1815" y="120"/>
                  </a:lnTo>
                  <a:lnTo>
                    <a:pt x="1818" y="112"/>
                  </a:lnTo>
                  <a:lnTo>
                    <a:pt x="1821" y="111"/>
                  </a:lnTo>
                  <a:lnTo>
                    <a:pt x="1824" y="107"/>
                  </a:lnTo>
                  <a:lnTo>
                    <a:pt x="1827" y="97"/>
                  </a:lnTo>
                  <a:lnTo>
                    <a:pt x="1830" y="95"/>
                  </a:lnTo>
                  <a:lnTo>
                    <a:pt x="1833" y="89"/>
                  </a:lnTo>
                  <a:lnTo>
                    <a:pt x="1836" y="79"/>
                  </a:lnTo>
                  <a:lnTo>
                    <a:pt x="1840" y="77"/>
                  </a:lnTo>
                  <a:lnTo>
                    <a:pt x="1843" y="73"/>
                  </a:lnTo>
                  <a:lnTo>
                    <a:pt x="1846" y="68"/>
                  </a:lnTo>
                  <a:lnTo>
                    <a:pt x="1849" y="69"/>
                  </a:lnTo>
                  <a:lnTo>
                    <a:pt x="1852" y="68"/>
                  </a:lnTo>
                  <a:lnTo>
                    <a:pt x="1855" y="63"/>
                  </a:lnTo>
                  <a:lnTo>
                    <a:pt x="1858" y="63"/>
                  </a:lnTo>
                  <a:lnTo>
                    <a:pt x="1861" y="62"/>
                  </a:lnTo>
                  <a:lnTo>
                    <a:pt x="1864" y="59"/>
                  </a:lnTo>
                  <a:lnTo>
                    <a:pt x="1868" y="54"/>
                  </a:lnTo>
                  <a:lnTo>
                    <a:pt x="1871" y="52"/>
                  </a:lnTo>
                  <a:lnTo>
                    <a:pt x="1874" y="47"/>
                  </a:lnTo>
                  <a:lnTo>
                    <a:pt x="1877" y="44"/>
                  </a:lnTo>
                  <a:lnTo>
                    <a:pt x="1880" y="45"/>
                  </a:lnTo>
                  <a:lnTo>
                    <a:pt x="1884" y="45"/>
                  </a:lnTo>
                  <a:lnTo>
                    <a:pt x="1887" y="45"/>
                  </a:lnTo>
                  <a:lnTo>
                    <a:pt x="1890" y="44"/>
                  </a:lnTo>
                  <a:lnTo>
                    <a:pt x="1893" y="43"/>
                  </a:lnTo>
                  <a:lnTo>
                    <a:pt x="1896" y="41"/>
                  </a:lnTo>
                  <a:lnTo>
                    <a:pt x="1899" y="38"/>
                  </a:lnTo>
                  <a:lnTo>
                    <a:pt x="1902" y="38"/>
                  </a:lnTo>
                  <a:lnTo>
                    <a:pt x="1905" y="35"/>
                  </a:lnTo>
                  <a:lnTo>
                    <a:pt x="1909" y="32"/>
                  </a:lnTo>
                  <a:lnTo>
                    <a:pt x="1912" y="34"/>
                  </a:lnTo>
                  <a:lnTo>
                    <a:pt x="1915" y="33"/>
                  </a:lnTo>
                  <a:lnTo>
                    <a:pt x="1918" y="33"/>
                  </a:lnTo>
                  <a:lnTo>
                    <a:pt x="1921" y="32"/>
                  </a:lnTo>
                  <a:lnTo>
                    <a:pt x="1924" y="32"/>
                  </a:lnTo>
                  <a:lnTo>
                    <a:pt x="1927" y="30"/>
                  </a:lnTo>
                  <a:lnTo>
                    <a:pt x="1930" y="29"/>
                  </a:lnTo>
                  <a:lnTo>
                    <a:pt x="1933" y="27"/>
                  </a:lnTo>
                  <a:lnTo>
                    <a:pt x="1937" y="26"/>
                  </a:lnTo>
                  <a:lnTo>
                    <a:pt x="1940" y="26"/>
                  </a:lnTo>
                  <a:lnTo>
                    <a:pt x="1943" y="23"/>
                  </a:lnTo>
                  <a:lnTo>
                    <a:pt x="1946" y="24"/>
                  </a:lnTo>
                  <a:lnTo>
                    <a:pt x="1949" y="24"/>
                  </a:lnTo>
                  <a:lnTo>
                    <a:pt x="1952" y="24"/>
                  </a:lnTo>
                  <a:lnTo>
                    <a:pt x="1955" y="24"/>
                  </a:lnTo>
                  <a:lnTo>
                    <a:pt x="1958" y="23"/>
                  </a:lnTo>
                  <a:lnTo>
                    <a:pt x="1962" y="23"/>
                  </a:lnTo>
                  <a:lnTo>
                    <a:pt x="1965" y="20"/>
                  </a:lnTo>
                  <a:lnTo>
                    <a:pt x="1968" y="19"/>
                  </a:lnTo>
                  <a:lnTo>
                    <a:pt x="1971" y="17"/>
                  </a:lnTo>
                  <a:lnTo>
                    <a:pt x="1974" y="17"/>
                  </a:lnTo>
                  <a:lnTo>
                    <a:pt x="1978" y="16"/>
                  </a:lnTo>
                  <a:lnTo>
                    <a:pt x="1981" y="16"/>
                  </a:lnTo>
                  <a:lnTo>
                    <a:pt x="1984" y="15"/>
                  </a:lnTo>
                  <a:lnTo>
                    <a:pt x="1987" y="16"/>
                  </a:lnTo>
                  <a:lnTo>
                    <a:pt x="1990" y="16"/>
                  </a:lnTo>
                  <a:lnTo>
                    <a:pt x="1993" y="15"/>
                  </a:lnTo>
                  <a:lnTo>
                    <a:pt x="1996" y="13"/>
                  </a:lnTo>
                  <a:lnTo>
                    <a:pt x="1999" y="13"/>
                  </a:lnTo>
                  <a:lnTo>
                    <a:pt x="2002" y="11"/>
                  </a:lnTo>
                  <a:lnTo>
                    <a:pt x="2006" y="11"/>
                  </a:lnTo>
                  <a:lnTo>
                    <a:pt x="2009" y="13"/>
                  </a:lnTo>
                  <a:lnTo>
                    <a:pt x="2012" y="13"/>
                  </a:lnTo>
                  <a:lnTo>
                    <a:pt x="2015" y="12"/>
                  </a:lnTo>
                  <a:lnTo>
                    <a:pt x="2018" y="13"/>
                  </a:lnTo>
                  <a:lnTo>
                    <a:pt x="2021" y="13"/>
                  </a:lnTo>
                  <a:lnTo>
                    <a:pt x="2024" y="12"/>
                  </a:lnTo>
                  <a:lnTo>
                    <a:pt x="2027" y="12"/>
                  </a:lnTo>
                  <a:lnTo>
                    <a:pt x="2031" y="12"/>
                  </a:lnTo>
                  <a:lnTo>
                    <a:pt x="2034" y="11"/>
                  </a:lnTo>
                  <a:lnTo>
                    <a:pt x="2037" y="11"/>
                  </a:lnTo>
                  <a:lnTo>
                    <a:pt x="2040" y="12"/>
                  </a:lnTo>
                  <a:lnTo>
                    <a:pt x="2043" y="11"/>
                  </a:lnTo>
                  <a:lnTo>
                    <a:pt x="2047" y="12"/>
                  </a:lnTo>
                  <a:lnTo>
                    <a:pt x="2050" y="13"/>
                  </a:lnTo>
                  <a:lnTo>
                    <a:pt x="2053" y="11"/>
                  </a:lnTo>
                  <a:lnTo>
                    <a:pt x="2056" y="11"/>
                  </a:lnTo>
                  <a:lnTo>
                    <a:pt x="2059" y="10"/>
                  </a:lnTo>
                  <a:lnTo>
                    <a:pt x="2062" y="9"/>
                  </a:lnTo>
                  <a:lnTo>
                    <a:pt x="2065" y="8"/>
                  </a:lnTo>
                  <a:lnTo>
                    <a:pt x="2068" y="9"/>
                  </a:lnTo>
                  <a:lnTo>
                    <a:pt x="2071" y="8"/>
                  </a:lnTo>
                  <a:lnTo>
                    <a:pt x="2075" y="8"/>
                  </a:lnTo>
                  <a:lnTo>
                    <a:pt x="2078" y="12"/>
                  </a:lnTo>
                  <a:lnTo>
                    <a:pt x="2081" y="11"/>
                  </a:lnTo>
                  <a:lnTo>
                    <a:pt x="2084" y="12"/>
                  </a:lnTo>
                  <a:lnTo>
                    <a:pt x="2087" y="11"/>
                  </a:lnTo>
                  <a:lnTo>
                    <a:pt x="2090" y="10"/>
                  </a:lnTo>
                  <a:lnTo>
                    <a:pt x="2093" y="11"/>
                  </a:lnTo>
                  <a:lnTo>
                    <a:pt x="2096" y="8"/>
                  </a:lnTo>
                  <a:lnTo>
                    <a:pt x="2100" y="10"/>
                  </a:lnTo>
                  <a:lnTo>
                    <a:pt x="2103" y="9"/>
                  </a:lnTo>
                  <a:lnTo>
                    <a:pt x="2106" y="10"/>
                  </a:lnTo>
                  <a:lnTo>
                    <a:pt x="2109" y="9"/>
                  </a:lnTo>
                  <a:lnTo>
                    <a:pt x="2112" y="9"/>
                  </a:lnTo>
                  <a:lnTo>
                    <a:pt x="2115" y="9"/>
                  </a:lnTo>
                  <a:lnTo>
                    <a:pt x="2119" y="8"/>
                  </a:lnTo>
                  <a:lnTo>
                    <a:pt x="2122" y="8"/>
                  </a:lnTo>
                  <a:lnTo>
                    <a:pt x="2125" y="9"/>
                  </a:lnTo>
                  <a:lnTo>
                    <a:pt x="2128" y="7"/>
                  </a:lnTo>
                  <a:lnTo>
                    <a:pt x="2131" y="8"/>
                  </a:lnTo>
                  <a:lnTo>
                    <a:pt x="2134" y="6"/>
                  </a:lnTo>
                  <a:lnTo>
                    <a:pt x="2137" y="8"/>
                  </a:lnTo>
                  <a:lnTo>
                    <a:pt x="2140" y="8"/>
                  </a:lnTo>
                  <a:lnTo>
                    <a:pt x="2144" y="9"/>
                  </a:lnTo>
                  <a:lnTo>
                    <a:pt x="2147" y="8"/>
                  </a:lnTo>
                  <a:lnTo>
                    <a:pt x="2150" y="8"/>
                  </a:lnTo>
                  <a:lnTo>
                    <a:pt x="2153" y="8"/>
                  </a:lnTo>
                  <a:lnTo>
                    <a:pt x="2156" y="8"/>
                  </a:lnTo>
                  <a:lnTo>
                    <a:pt x="2159" y="8"/>
                  </a:lnTo>
                  <a:lnTo>
                    <a:pt x="2162" y="8"/>
                  </a:lnTo>
                  <a:lnTo>
                    <a:pt x="2165" y="9"/>
                  </a:lnTo>
                  <a:lnTo>
                    <a:pt x="2169" y="6"/>
                  </a:lnTo>
                  <a:lnTo>
                    <a:pt x="2172" y="5"/>
                  </a:lnTo>
                  <a:lnTo>
                    <a:pt x="2175" y="7"/>
                  </a:lnTo>
                  <a:lnTo>
                    <a:pt x="2178" y="6"/>
                  </a:lnTo>
                  <a:lnTo>
                    <a:pt x="2181" y="6"/>
                  </a:lnTo>
                  <a:lnTo>
                    <a:pt x="2184" y="7"/>
                  </a:lnTo>
                  <a:lnTo>
                    <a:pt x="2187" y="6"/>
                  </a:lnTo>
                  <a:lnTo>
                    <a:pt x="2190" y="5"/>
                  </a:lnTo>
                  <a:lnTo>
                    <a:pt x="2193" y="5"/>
                  </a:lnTo>
                  <a:lnTo>
                    <a:pt x="2197" y="4"/>
                  </a:lnTo>
                  <a:lnTo>
                    <a:pt x="2200" y="3"/>
                  </a:lnTo>
                  <a:lnTo>
                    <a:pt x="2203" y="6"/>
                  </a:lnTo>
                  <a:lnTo>
                    <a:pt x="2206" y="7"/>
                  </a:lnTo>
                  <a:lnTo>
                    <a:pt x="2209" y="5"/>
                  </a:lnTo>
                  <a:lnTo>
                    <a:pt x="2213" y="6"/>
                  </a:lnTo>
                  <a:lnTo>
                    <a:pt x="2216" y="5"/>
                  </a:lnTo>
                  <a:lnTo>
                    <a:pt x="2219" y="4"/>
                  </a:lnTo>
                  <a:lnTo>
                    <a:pt x="2222" y="3"/>
                  </a:lnTo>
                  <a:lnTo>
                    <a:pt x="2225" y="6"/>
                  </a:lnTo>
                  <a:lnTo>
                    <a:pt x="2228" y="5"/>
                  </a:lnTo>
                  <a:lnTo>
                    <a:pt x="2231" y="4"/>
                  </a:lnTo>
                  <a:lnTo>
                    <a:pt x="2234" y="6"/>
                  </a:lnTo>
                  <a:lnTo>
                    <a:pt x="2238" y="4"/>
                  </a:lnTo>
                  <a:lnTo>
                    <a:pt x="2241" y="4"/>
                  </a:lnTo>
                  <a:lnTo>
                    <a:pt x="2244" y="4"/>
                  </a:lnTo>
                  <a:lnTo>
                    <a:pt x="2247" y="4"/>
                  </a:lnTo>
                  <a:lnTo>
                    <a:pt x="2250" y="3"/>
                  </a:lnTo>
                  <a:lnTo>
                    <a:pt x="2253" y="4"/>
                  </a:lnTo>
                  <a:lnTo>
                    <a:pt x="2256" y="3"/>
                  </a:lnTo>
                  <a:lnTo>
                    <a:pt x="2259" y="2"/>
                  </a:lnTo>
                  <a:lnTo>
                    <a:pt x="2262" y="4"/>
                  </a:lnTo>
                  <a:lnTo>
                    <a:pt x="2266" y="2"/>
                  </a:lnTo>
                  <a:lnTo>
                    <a:pt x="2269" y="3"/>
                  </a:lnTo>
                  <a:lnTo>
                    <a:pt x="2272" y="4"/>
                  </a:lnTo>
                  <a:lnTo>
                    <a:pt x="2275" y="4"/>
                  </a:lnTo>
                  <a:lnTo>
                    <a:pt x="2278" y="5"/>
                  </a:lnTo>
                  <a:lnTo>
                    <a:pt x="2282" y="4"/>
                  </a:lnTo>
                  <a:lnTo>
                    <a:pt x="2285" y="3"/>
                  </a:lnTo>
                  <a:lnTo>
                    <a:pt x="2288" y="5"/>
                  </a:lnTo>
                  <a:lnTo>
                    <a:pt x="2291" y="4"/>
                  </a:lnTo>
                  <a:lnTo>
                    <a:pt x="2294" y="5"/>
                  </a:lnTo>
                  <a:lnTo>
                    <a:pt x="2297" y="4"/>
                  </a:lnTo>
                  <a:lnTo>
                    <a:pt x="2300" y="5"/>
                  </a:lnTo>
                  <a:lnTo>
                    <a:pt x="2303" y="4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3" y="0"/>
                  </a:lnTo>
                  <a:lnTo>
                    <a:pt x="2316" y="3"/>
                  </a:lnTo>
                  <a:lnTo>
                    <a:pt x="2319" y="1"/>
                  </a:lnTo>
                  <a:lnTo>
                    <a:pt x="2322" y="3"/>
                  </a:lnTo>
                  <a:lnTo>
                    <a:pt x="2325" y="4"/>
                  </a:lnTo>
                  <a:lnTo>
                    <a:pt x="2328" y="2"/>
                  </a:lnTo>
                  <a:lnTo>
                    <a:pt x="2331" y="4"/>
                  </a:lnTo>
                  <a:lnTo>
                    <a:pt x="2335" y="3"/>
                  </a:lnTo>
                  <a:lnTo>
                    <a:pt x="2338" y="4"/>
                  </a:lnTo>
                  <a:lnTo>
                    <a:pt x="2341" y="5"/>
                  </a:lnTo>
                  <a:lnTo>
                    <a:pt x="2344" y="5"/>
                  </a:lnTo>
                  <a:lnTo>
                    <a:pt x="2347" y="3"/>
                  </a:lnTo>
                  <a:lnTo>
                    <a:pt x="2350" y="4"/>
                  </a:lnTo>
                  <a:lnTo>
                    <a:pt x="2354" y="4"/>
                  </a:lnTo>
                  <a:lnTo>
                    <a:pt x="2357" y="4"/>
                  </a:lnTo>
                  <a:lnTo>
                    <a:pt x="2360" y="4"/>
                  </a:lnTo>
                  <a:lnTo>
                    <a:pt x="2363" y="6"/>
                  </a:lnTo>
                  <a:lnTo>
                    <a:pt x="2366" y="3"/>
                  </a:lnTo>
                  <a:lnTo>
                    <a:pt x="2369" y="4"/>
                  </a:lnTo>
                  <a:lnTo>
                    <a:pt x="2372" y="4"/>
                  </a:lnTo>
                  <a:lnTo>
                    <a:pt x="2375" y="6"/>
                  </a:lnTo>
                  <a:lnTo>
                    <a:pt x="2379" y="6"/>
                  </a:lnTo>
                  <a:lnTo>
                    <a:pt x="2382" y="4"/>
                  </a:lnTo>
                  <a:lnTo>
                    <a:pt x="2385" y="4"/>
                  </a:lnTo>
                  <a:lnTo>
                    <a:pt x="2388" y="4"/>
                  </a:lnTo>
                  <a:lnTo>
                    <a:pt x="2391" y="5"/>
                  </a:lnTo>
                  <a:lnTo>
                    <a:pt x="2394" y="6"/>
                  </a:lnTo>
                  <a:lnTo>
                    <a:pt x="2397" y="5"/>
                  </a:lnTo>
                  <a:lnTo>
                    <a:pt x="2400" y="6"/>
                  </a:lnTo>
                  <a:lnTo>
                    <a:pt x="2404" y="6"/>
                  </a:lnTo>
                  <a:lnTo>
                    <a:pt x="2407" y="6"/>
                  </a:lnTo>
                  <a:lnTo>
                    <a:pt x="2410" y="7"/>
                  </a:lnTo>
                  <a:lnTo>
                    <a:pt x="2413" y="8"/>
                  </a:lnTo>
                  <a:lnTo>
                    <a:pt x="2416" y="7"/>
                  </a:lnTo>
                  <a:lnTo>
                    <a:pt x="2419" y="8"/>
                  </a:lnTo>
                  <a:lnTo>
                    <a:pt x="2422" y="8"/>
                  </a:lnTo>
                  <a:lnTo>
                    <a:pt x="2425" y="5"/>
                  </a:lnTo>
                  <a:lnTo>
                    <a:pt x="2428" y="8"/>
                  </a:lnTo>
                  <a:lnTo>
                    <a:pt x="2432" y="8"/>
                  </a:lnTo>
                  <a:lnTo>
                    <a:pt x="2435" y="8"/>
                  </a:lnTo>
                  <a:lnTo>
                    <a:pt x="2438" y="6"/>
                  </a:lnTo>
                  <a:lnTo>
                    <a:pt x="2441" y="8"/>
                  </a:lnTo>
                  <a:lnTo>
                    <a:pt x="2444" y="4"/>
                  </a:lnTo>
                  <a:lnTo>
                    <a:pt x="2448" y="6"/>
                  </a:lnTo>
                  <a:lnTo>
                    <a:pt x="2451" y="8"/>
                  </a:lnTo>
                  <a:lnTo>
                    <a:pt x="2454" y="8"/>
                  </a:lnTo>
                  <a:lnTo>
                    <a:pt x="2457" y="9"/>
                  </a:lnTo>
                  <a:lnTo>
                    <a:pt x="2460" y="5"/>
                  </a:lnTo>
                  <a:lnTo>
                    <a:pt x="2463" y="5"/>
                  </a:lnTo>
                  <a:lnTo>
                    <a:pt x="2466" y="7"/>
                  </a:lnTo>
                  <a:lnTo>
                    <a:pt x="2469" y="7"/>
                  </a:lnTo>
                  <a:lnTo>
                    <a:pt x="2473" y="5"/>
                  </a:lnTo>
                  <a:lnTo>
                    <a:pt x="2476" y="7"/>
                  </a:lnTo>
                  <a:lnTo>
                    <a:pt x="2479" y="4"/>
                  </a:lnTo>
                  <a:lnTo>
                    <a:pt x="2482" y="5"/>
                  </a:lnTo>
                  <a:lnTo>
                    <a:pt x="2485" y="6"/>
                  </a:lnTo>
                  <a:lnTo>
                    <a:pt x="2488" y="7"/>
                  </a:lnTo>
                  <a:lnTo>
                    <a:pt x="2491" y="7"/>
                  </a:lnTo>
                  <a:lnTo>
                    <a:pt x="2494" y="7"/>
                  </a:lnTo>
                  <a:lnTo>
                    <a:pt x="2497" y="8"/>
                  </a:lnTo>
                  <a:lnTo>
                    <a:pt x="2501" y="6"/>
                  </a:lnTo>
                  <a:lnTo>
                    <a:pt x="2504" y="5"/>
                  </a:lnTo>
                  <a:lnTo>
                    <a:pt x="2507" y="6"/>
                  </a:lnTo>
                </a:path>
              </a:pathLst>
            </a:custGeom>
            <a:noFill/>
            <a:ln w="26988" cap="flat">
              <a:solidFill>
                <a:srgbClr val="0C93D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3022" y="1106"/>
              <a:ext cx="2507" cy="1386"/>
            </a:xfrm>
            <a:custGeom>
              <a:avLst/>
              <a:gdLst>
                <a:gd name="T0" fmla="*/ 38 w 2507"/>
                <a:gd name="T1" fmla="*/ 186 h 1386"/>
                <a:gd name="T2" fmla="*/ 78 w 2507"/>
                <a:gd name="T3" fmla="*/ 180 h 1386"/>
                <a:gd name="T4" fmla="*/ 119 w 2507"/>
                <a:gd name="T5" fmla="*/ 179 h 1386"/>
                <a:gd name="T6" fmla="*/ 160 w 2507"/>
                <a:gd name="T7" fmla="*/ 175 h 1386"/>
                <a:gd name="T8" fmla="*/ 201 w 2507"/>
                <a:gd name="T9" fmla="*/ 172 h 1386"/>
                <a:gd name="T10" fmla="*/ 241 w 2507"/>
                <a:gd name="T11" fmla="*/ 171 h 1386"/>
                <a:gd name="T12" fmla="*/ 282 w 2507"/>
                <a:gd name="T13" fmla="*/ 169 h 1386"/>
                <a:gd name="T14" fmla="*/ 323 w 2507"/>
                <a:gd name="T15" fmla="*/ 167 h 1386"/>
                <a:gd name="T16" fmla="*/ 363 w 2507"/>
                <a:gd name="T17" fmla="*/ 167 h 1386"/>
                <a:gd name="T18" fmla="*/ 404 w 2507"/>
                <a:gd name="T19" fmla="*/ 162 h 1386"/>
                <a:gd name="T20" fmla="*/ 445 w 2507"/>
                <a:gd name="T21" fmla="*/ 161 h 1386"/>
                <a:gd name="T22" fmla="*/ 486 w 2507"/>
                <a:gd name="T23" fmla="*/ 171 h 1386"/>
                <a:gd name="T24" fmla="*/ 526 w 2507"/>
                <a:gd name="T25" fmla="*/ 160 h 1386"/>
                <a:gd name="T26" fmla="*/ 567 w 2507"/>
                <a:gd name="T27" fmla="*/ 155 h 1386"/>
                <a:gd name="T28" fmla="*/ 608 w 2507"/>
                <a:gd name="T29" fmla="*/ 162 h 1386"/>
                <a:gd name="T30" fmla="*/ 649 w 2507"/>
                <a:gd name="T31" fmla="*/ 156 h 1386"/>
                <a:gd name="T32" fmla="*/ 689 w 2507"/>
                <a:gd name="T33" fmla="*/ 140 h 1386"/>
                <a:gd name="T34" fmla="*/ 730 w 2507"/>
                <a:gd name="T35" fmla="*/ 141 h 1386"/>
                <a:gd name="T36" fmla="*/ 771 w 2507"/>
                <a:gd name="T37" fmla="*/ 132 h 1386"/>
                <a:gd name="T38" fmla="*/ 812 w 2507"/>
                <a:gd name="T39" fmla="*/ 157 h 1386"/>
                <a:gd name="T40" fmla="*/ 852 w 2507"/>
                <a:gd name="T41" fmla="*/ 142 h 1386"/>
                <a:gd name="T42" fmla="*/ 893 w 2507"/>
                <a:gd name="T43" fmla="*/ 113 h 1386"/>
                <a:gd name="T44" fmla="*/ 934 w 2507"/>
                <a:gd name="T45" fmla="*/ 112 h 1386"/>
                <a:gd name="T46" fmla="*/ 975 w 2507"/>
                <a:gd name="T47" fmla="*/ 118 h 1386"/>
                <a:gd name="T48" fmla="*/ 1015 w 2507"/>
                <a:gd name="T49" fmla="*/ 127 h 1386"/>
                <a:gd name="T50" fmla="*/ 1056 w 2507"/>
                <a:gd name="T51" fmla="*/ 109 h 1386"/>
                <a:gd name="T52" fmla="*/ 1097 w 2507"/>
                <a:gd name="T53" fmla="*/ 142 h 1386"/>
                <a:gd name="T54" fmla="*/ 1138 w 2507"/>
                <a:gd name="T55" fmla="*/ 104 h 1386"/>
                <a:gd name="T56" fmla="*/ 1179 w 2507"/>
                <a:gd name="T57" fmla="*/ 135 h 1386"/>
                <a:gd name="T58" fmla="*/ 1219 w 2507"/>
                <a:gd name="T59" fmla="*/ 131 h 1386"/>
                <a:gd name="T60" fmla="*/ 1260 w 2507"/>
                <a:gd name="T61" fmla="*/ 135 h 1386"/>
                <a:gd name="T62" fmla="*/ 1300 w 2507"/>
                <a:gd name="T63" fmla="*/ 107 h 1386"/>
                <a:gd name="T64" fmla="*/ 1341 w 2507"/>
                <a:gd name="T65" fmla="*/ 127 h 1386"/>
                <a:gd name="T66" fmla="*/ 1382 w 2507"/>
                <a:gd name="T67" fmla="*/ 128 h 1386"/>
                <a:gd name="T68" fmla="*/ 1423 w 2507"/>
                <a:gd name="T69" fmla="*/ 178 h 1386"/>
                <a:gd name="T70" fmla="*/ 1463 w 2507"/>
                <a:gd name="T71" fmla="*/ 144 h 1386"/>
                <a:gd name="T72" fmla="*/ 1504 w 2507"/>
                <a:gd name="T73" fmla="*/ 208 h 1386"/>
                <a:gd name="T74" fmla="*/ 1545 w 2507"/>
                <a:gd name="T75" fmla="*/ 136 h 1386"/>
                <a:gd name="T76" fmla="*/ 1586 w 2507"/>
                <a:gd name="T77" fmla="*/ 174 h 1386"/>
                <a:gd name="T78" fmla="*/ 1626 w 2507"/>
                <a:gd name="T79" fmla="*/ 175 h 1386"/>
                <a:gd name="T80" fmla="*/ 1667 w 2507"/>
                <a:gd name="T81" fmla="*/ 143 h 1386"/>
                <a:gd name="T82" fmla="*/ 1708 w 2507"/>
                <a:gd name="T83" fmla="*/ 139 h 1386"/>
                <a:gd name="T84" fmla="*/ 1749 w 2507"/>
                <a:gd name="T85" fmla="*/ 184 h 1386"/>
                <a:gd name="T86" fmla="*/ 1789 w 2507"/>
                <a:gd name="T87" fmla="*/ 410 h 1386"/>
                <a:gd name="T88" fmla="*/ 1830 w 2507"/>
                <a:gd name="T89" fmla="*/ 419 h 1386"/>
                <a:gd name="T90" fmla="*/ 1871 w 2507"/>
                <a:gd name="T91" fmla="*/ 615 h 1386"/>
                <a:gd name="T92" fmla="*/ 1912 w 2507"/>
                <a:gd name="T93" fmla="*/ 695 h 1386"/>
                <a:gd name="T94" fmla="*/ 1952 w 2507"/>
                <a:gd name="T95" fmla="*/ 879 h 1386"/>
                <a:gd name="T96" fmla="*/ 1993 w 2507"/>
                <a:gd name="T97" fmla="*/ 1005 h 1386"/>
                <a:gd name="T98" fmla="*/ 2034 w 2507"/>
                <a:gd name="T99" fmla="*/ 820 h 1386"/>
                <a:gd name="T100" fmla="*/ 2075 w 2507"/>
                <a:gd name="T101" fmla="*/ 835 h 1386"/>
                <a:gd name="T102" fmla="*/ 2115 w 2507"/>
                <a:gd name="T103" fmla="*/ 681 h 1386"/>
                <a:gd name="T104" fmla="*/ 2156 w 2507"/>
                <a:gd name="T105" fmla="*/ 652 h 1386"/>
                <a:gd name="T106" fmla="*/ 2197 w 2507"/>
                <a:gd name="T107" fmla="*/ 732 h 1386"/>
                <a:gd name="T108" fmla="*/ 2238 w 2507"/>
                <a:gd name="T109" fmla="*/ 912 h 1386"/>
                <a:gd name="T110" fmla="*/ 2278 w 2507"/>
                <a:gd name="T111" fmla="*/ 765 h 1386"/>
                <a:gd name="T112" fmla="*/ 2319 w 2507"/>
                <a:gd name="T113" fmla="*/ 652 h 1386"/>
                <a:gd name="T114" fmla="*/ 2360 w 2507"/>
                <a:gd name="T115" fmla="*/ 800 h 1386"/>
                <a:gd name="T116" fmla="*/ 2400 w 2507"/>
                <a:gd name="T117" fmla="*/ 674 h 1386"/>
                <a:gd name="T118" fmla="*/ 2441 w 2507"/>
                <a:gd name="T119" fmla="*/ 667 h 1386"/>
                <a:gd name="T120" fmla="*/ 2482 w 2507"/>
                <a:gd name="T121" fmla="*/ 662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07" h="1386">
                  <a:moveTo>
                    <a:pt x="0" y="195"/>
                  </a:moveTo>
                  <a:lnTo>
                    <a:pt x="3" y="189"/>
                  </a:lnTo>
                  <a:lnTo>
                    <a:pt x="6" y="191"/>
                  </a:lnTo>
                  <a:lnTo>
                    <a:pt x="10" y="188"/>
                  </a:lnTo>
                  <a:lnTo>
                    <a:pt x="13" y="188"/>
                  </a:lnTo>
                  <a:lnTo>
                    <a:pt x="16" y="187"/>
                  </a:lnTo>
                  <a:lnTo>
                    <a:pt x="19" y="186"/>
                  </a:lnTo>
                  <a:lnTo>
                    <a:pt x="22" y="185"/>
                  </a:lnTo>
                  <a:lnTo>
                    <a:pt x="25" y="186"/>
                  </a:lnTo>
                  <a:lnTo>
                    <a:pt x="28" y="185"/>
                  </a:lnTo>
                  <a:lnTo>
                    <a:pt x="31" y="186"/>
                  </a:lnTo>
                  <a:lnTo>
                    <a:pt x="35" y="184"/>
                  </a:lnTo>
                  <a:lnTo>
                    <a:pt x="38" y="186"/>
                  </a:lnTo>
                  <a:lnTo>
                    <a:pt x="41" y="184"/>
                  </a:lnTo>
                  <a:lnTo>
                    <a:pt x="44" y="185"/>
                  </a:lnTo>
                  <a:lnTo>
                    <a:pt x="47" y="183"/>
                  </a:lnTo>
                  <a:lnTo>
                    <a:pt x="50" y="183"/>
                  </a:lnTo>
                  <a:lnTo>
                    <a:pt x="53" y="183"/>
                  </a:lnTo>
                  <a:lnTo>
                    <a:pt x="56" y="181"/>
                  </a:lnTo>
                  <a:lnTo>
                    <a:pt x="59" y="183"/>
                  </a:lnTo>
                  <a:lnTo>
                    <a:pt x="63" y="181"/>
                  </a:lnTo>
                  <a:lnTo>
                    <a:pt x="66" y="181"/>
                  </a:lnTo>
                  <a:lnTo>
                    <a:pt x="69" y="181"/>
                  </a:lnTo>
                  <a:lnTo>
                    <a:pt x="72" y="180"/>
                  </a:lnTo>
                  <a:lnTo>
                    <a:pt x="75" y="182"/>
                  </a:lnTo>
                  <a:lnTo>
                    <a:pt x="78" y="180"/>
                  </a:lnTo>
                  <a:lnTo>
                    <a:pt x="82" y="184"/>
                  </a:lnTo>
                  <a:lnTo>
                    <a:pt x="85" y="179"/>
                  </a:lnTo>
                  <a:lnTo>
                    <a:pt x="88" y="181"/>
                  </a:lnTo>
                  <a:lnTo>
                    <a:pt x="91" y="179"/>
                  </a:lnTo>
                  <a:lnTo>
                    <a:pt x="94" y="178"/>
                  </a:lnTo>
                  <a:lnTo>
                    <a:pt x="97" y="179"/>
                  </a:lnTo>
                  <a:lnTo>
                    <a:pt x="100" y="178"/>
                  </a:lnTo>
                  <a:lnTo>
                    <a:pt x="104" y="182"/>
                  </a:lnTo>
                  <a:lnTo>
                    <a:pt x="107" y="178"/>
                  </a:lnTo>
                  <a:lnTo>
                    <a:pt x="110" y="179"/>
                  </a:lnTo>
                  <a:lnTo>
                    <a:pt x="113" y="177"/>
                  </a:lnTo>
                  <a:lnTo>
                    <a:pt x="116" y="178"/>
                  </a:lnTo>
                  <a:lnTo>
                    <a:pt x="119" y="179"/>
                  </a:lnTo>
                  <a:lnTo>
                    <a:pt x="122" y="177"/>
                  </a:lnTo>
                  <a:lnTo>
                    <a:pt x="125" y="179"/>
                  </a:lnTo>
                  <a:lnTo>
                    <a:pt x="128" y="175"/>
                  </a:lnTo>
                  <a:lnTo>
                    <a:pt x="132" y="176"/>
                  </a:lnTo>
                  <a:lnTo>
                    <a:pt x="135" y="176"/>
                  </a:lnTo>
                  <a:lnTo>
                    <a:pt x="138" y="176"/>
                  </a:lnTo>
                  <a:lnTo>
                    <a:pt x="141" y="178"/>
                  </a:lnTo>
                  <a:lnTo>
                    <a:pt x="144" y="176"/>
                  </a:lnTo>
                  <a:lnTo>
                    <a:pt x="147" y="176"/>
                  </a:lnTo>
                  <a:lnTo>
                    <a:pt x="150" y="174"/>
                  </a:lnTo>
                  <a:lnTo>
                    <a:pt x="153" y="175"/>
                  </a:lnTo>
                  <a:lnTo>
                    <a:pt x="157" y="177"/>
                  </a:lnTo>
                  <a:lnTo>
                    <a:pt x="160" y="175"/>
                  </a:lnTo>
                  <a:lnTo>
                    <a:pt x="163" y="174"/>
                  </a:lnTo>
                  <a:lnTo>
                    <a:pt x="166" y="174"/>
                  </a:lnTo>
                  <a:lnTo>
                    <a:pt x="169" y="173"/>
                  </a:lnTo>
                  <a:lnTo>
                    <a:pt x="173" y="175"/>
                  </a:lnTo>
                  <a:lnTo>
                    <a:pt x="176" y="173"/>
                  </a:lnTo>
                  <a:lnTo>
                    <a:pt x="179" y="177"/>
                  </a:lnTo>
                  <a:lnTo>
                    <a:pt x="182" y="174"/>
                  </a:lnTo>
                  <a:lnTo>
                    <a:pt x="185" y="174"/>
                  </a:lnTo>
                  <a:lnTo>
                    <a:pt x="188" y="173"/>
                  </a:lnTo>
                  <a:lnTo>
                    <a:pt x="191" y="173"/>
                  </a:lnTo>
                  <a:lnTo>
                    <a:pt x="194" y="173"/>
                  </a:lnTo>
                  <a:lnTo>
                    <a:pt x="197" y="171"/>
                  </a:lnTo>
                  <a:lnTo>
                    <a:pt x="201" y="172"/>
                  </a:lnTo>
                  <a:lnTo>
                    <a:pt x="204" y="172"/>
                  </a:lnTo>
                  <a:lnTo>
                    <a:pt x="207" y="171"/>
                  </a:lnTo>
                  <a:lnTo>
                    <a:pt x="210" y="172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19" y="169"/>
                  </a:lnTo>
                  <a:lnTo>
                    <a:pt x="222" y="172"/>
                  </a:lnTo>
                  <a:lnTo>
                    <a:pt x="226" y="170"/>
                  </a:lnTo>
                  <a:lnTo>
                    <a:pt x="229" y="172"/>
                  </a:lnTo>
                  <a:lnTo>
                    <a:pt x="232" y="164"/>
                  </a:lnTo>
                  <a:lnTo>
                    <a:pt x="235" y="171"/>
                  </a:lnTo>
                  <a:lnTo>
                    <a:pt x="238" y="167"/>
                  </a:lnTo>
                  <a:lnTo>
                    <a:pt x="241" y="171"/>
                  </a:lnTo>
                  <a:lnTo>
                    <a:pt x="245" y="169"/>
                  </a:lnTo>
                  <a:lnTo>
                    <a:pt x="248" y="173"/>
                  </a:lnTo>
                  <a:lnTo>
                    <a:pt x="251" y="173"/>
                  </a:lnTo>
                  <a:lnTo>
                    <a:pt x="254" y="172"/>
                  </a:lnTo>
                  <a:lnTo>
                    <a:pt x="257" y="170"/>
                  </a:lnTo>
                  <a:lnTo>
                    <a:pt x="260" y="169"/>
                  </a:lnTo>
                  <a:lnTo>
                    <a:pt x="263" y="169"/>
                  </a:lnTo>
                  <a:lnTo>
                    <a:pt x="266" y="169"/>
                  </a:lnTo>
                  <a:lnTo>
                    <a:pt x="270" y="166"/>
                  </a:lnTo>
                  <a:lnTo>
                    <a:pt x="273" y="164"/>
                  </a:lnTo>
                  <a:lnTo>
                    <a:pt x="276" y="168"/>
                  </a:lnTo>
                  <a:lnTo>
                    <a:pt x="279" y="171"/>
                  </a:lnTo>
                  <a:lnTo>
                    <a:pt x="282" y="169"/>
                  </a:lnTo>
                  <a:lnTo>
                    <a:pt x="285" y="175"/>
                  </a:lnTo>
                  <a:lnTo>
                    <a:pt x="288" y="172"/>
                  </a:lnTo>
                  <a:lnTo>
                    <a:pt x="291" y="172"/>
                  </a:lnTo>
                  <a:lnTo>
                    <a:pt x="295" y="165"/>
                  </a:lnTo>
                  <a:lnTo>
                    <a:pt x="298" y="165"/>
                  </a:lnTo>
                  <a:lnTo>
                    <a:pt x="301" y="170"/>
                  </a:lnTo>
                  <a:lnTo>
                    <a:pt x="304" y="163"/>
                  </a:lnTo>
                  <a:lnTo>
                    <a:pt x="307" y="165"/>
                  </a:lnTo>
                  <a:lnTo>
                    <a:pt x="310" y="165"/>
                  </a:lnTo>
                  <a:lnTo>
                    <a:pt x="313" y="170"/>
                  </a:lnTo>
                  <a:lnTo>
                    <a:pt x="317" y="167"/>
                  </a:lnTo>
                  <a:lnTo>
                    <a:pt x="320" y="165"/>
                  </a:lnTo>
                  <a:lnTo>
                    <a:pt x="323" y="167"/>
                  </a:lnTo>
                  <a:lnTo>
                    <a:pt x="326" y="166"/>
                  </a:lnTo>
                  <a:lnTo>
                    <a:pt x="329" y="166"/>
                  </a:lnTo>
                  <a:lnTo>
                    <a:pt x="332" y="165"/>
                  </a:lnTo>
                  <a:lnTo>
                    <a:pt x="335" y="167"/>
                  </a:lnTo>
                  <a:lnTo>
                    <a:pt x="339" y="166"/>
                  </a:lnTo>
                  <a:lnTo>
                    <a:pt x="342" y="168"/>
                  </a:lnTo>
                  <a:lnTo>
                    <a:pt x="345" y="166"/>
                  </a:lnTo>
                  <a:lnTo>
                    <a:pt x="348" y="158"/>
                  </a:lnTo>
                  <a:lnTo>
                    <a:pt x="351" y="164"/>
                  </a:lnTo>
                  <a:lnTo>
                    <a:pt x="354" y="160"/>
                  </a:lnTo>
                  <a:lnTo>
                    <a:pt x="357" y="167"/>
                  </a:lnTo>
                  <a:lnTo>
                    <a:pt x="360" y="163"/>
                  </a:lnTo>
                  <a:lnTo>
                    <a:pt x="363" y="167"/>
                  </a:lnTo>
                  <a:lnTo>
                    <a:pt x="367" y="168"/>
                  </a:lnTo>
                  <a:lnTo>
                    <a:pt x="370" y="162"/>
                  </a:lnTo>
                  <a:lnTo>
                    <a:pt x="373" y="164"/>
                  </a:lnTo>
                  <a:lnTo>
                    <a:pt x="376" y="164"/>
                  </a:lnTo>
                  <a:lnTo>
                    <a:pt x="379" y="164"/>
                  </a:lnTo>
                  <a:lnTo>
                    <a:pt x="382" y="165"/>
                  </a:lnTo>
                  <a:lnTo>
                    <a:pt x="385" y="164"/>
                  </a:lnTo>
                  <a:lnTo>
                    <a:pt x="388" y="162"/>
                  </a:lnTo>
                  <a:lnTo>
                    <a:pt x="392" y="158"/>
                  </a:lnTo>
                  <a:lnTo>
                    <a:pt x="395" y="159"/>
                  </a:lnTo>
                  <a:lnTo>
                    <a:pt x="398" y="162"/>
                  </a:lnTo>
                  <a:lnTo>
                    <a:pt x="401" y="165"/>
                  </a:lnTo>
                  <a:lnTo>
                    <a:pt x="404" y="162"/>
                  </a:lnTo>
                  <a:lnTo>
                    <a:pt x="408" y="167"/>
                  </a:lnTo>
                  <a:lnTo>
                    <a:pt x="411" y="159"/>
                  </a:lnTo>
                  <a:lnTo>
                    <a:pt x="414" y="163"/>
                  </a:lnTo>
                  <a:lnTo>
                    <a:pt x="417" y="156"/>
                  </a:lnTo>
                  <a:lnTo>
                    <a:pt x="420" y="164"/>
                  </a:lnTo>
                  <a:lnTo>
                    <a:pt x="423" y="167"/>
                  </a:lnTo>
                  <a:lnTo>
                    <a:pt x="426" y="162"/>
                  </a:lnTo>
                  <a:lnTo>
                    <a:pt x="429" y="172"/>
                  </a:lnTo>
                  <a:lnTo>
                    <a:pt x="432" y="161"/>
                  </a:lnTo>
                  <a:lnTo>
                    <a:pt x="436" y="165"/>
                  </a:lnTo>
                  <a:lnTo>
                    <a:pt x="439" y="153"/>
                  </a:lnTo>
                  <a:lnTo>
                    <a:pt x="442" y="160"/>
                  </a:lnTo>
                  <a:lnTo>
                    <a:pt x="445" y="161"/>
                  </a:lnTo>
                  <a:lnTo>
                    <a:pt x="448" y="158"/>
                  </a:lnTo>
                  <a:lnTo>
                    <a:pt x="451" y="156"/>
                  </a:lnTo>
                  <a:lnTo>
                    <a:pt x="454" y="162"/>
                  </a:lnTo>
                  <a:lnTo>
                    <a:pt x="457" y="164"/>
                  </a:lnTo>
                  <a:lnTo>
                    <a:pt x="461" y="171"/>
                  </a:lnTo>
                  <a:lnTo>
                    <a:pt x="464" y="173"/>
                  </a:lnTo>
                  <a:lnTo>
                    <a:pt x="467" y="157"/>
                  </a:lnTo>
                  <a:lnTo>
                    <a:pt x="470" y="163"/>
                  </a:lnTo>
                  <a:lnTo>
                    <a:pt x="473" y="148"/>
                  </a:lnTo>
                  <a:lnTo>
                    <a:pt x="477" y="151"/>
                  </a:lnTo>
                  <a:lnTo>
                    <a:pt x="480" y="153"/>
                  </a:lnTo>
                  <a:lnTo>
                    <a:pt x="483" y="153"/>
                  </a:lnTo>
                  <a:lnTo>
                    <a:pt x="486" y="171"/>
                  </a:lnTo>
                  <a:lnTo>
                    <a:pt x="489" y="155"/>
                  </a:lnTo>
                  <a:lnTo>
                    <a:pt x="492" y="145"/>
                  </a:lnTo>
                  <a:lnTo>
                    <a:pt x="495" y="150"/>
                  </a:lnTo>
                  <a:lnTo>
                    <a:pt x="498" y="158"/>
                  </a:lnTo>
                  <a:lnTo>
                    <a:pt x="501" y="161"/>
                  </a:lnTo>
                  <a:lnTo>
                    <a:pt x="505" y="159"/>
                  </a:lnTo>
                  <a:lnTo>
                    <a:pt x="508" y="162"/>
                  </a:lnTo>
                  <a:lnTo>
                    <a:pt x="511" y="157"/>
                  </a:lnTo>
                  <a:lnTo>
                    <a:pt x="514" y="155"/>
                  </a:lnTo>
                  <a:lnTo>
                    <a:pt x="517" y="155"/>
                  </a:lnTo>
                  <a:lnTo>
                    <a:pt x="520" y="158"/>
                  </a:lnTo>
                  <a:lnTo>
                    <a:pt x="523" y="160"/>
                  </a:lnTo>
                  <a:lnTo>
                    <a:pt x="526" y="160"/>
                  </a:lnTo>
                  <a:lnTo>
                    <a:pt x="530" y="151"/>
                  </a:lnTo>
                  <a:lnTo>
                    <a:pt x="533" y="145"/>
                  </a:lnTo>
                  <a:lnTo>
                    <a:pt x="536" y="150"/>
                  </a:lnTo>
                  <a:lnTo>
                    <a:pt x="539" y="159"/>
                  </a:lnTo>
                  <a:lnTo>
                    <a:pt x="542" y="164"/>
                  </a:lnTo>
                  <a:lnTo>
                    <a:pt x="545" y="169"/>
                  </a:lnTo>
                  <a:lnTo>
                    <a:pt x="548" y="161"/>
                  </a:lnTo>
                  <a:lnTo>
                    <a:pt x="552" y="172"/>
                  </a:lnTo>
                  <a:lnTo>
                    <a:pt x="555" y="149"/>
                  </a:lnTo>
                  <a:lnTo>
                    <a:pt x="558" y="150"/>
                  </a:lnTo>
                  <a:lnTo>
                    <a:pt x="561" y="153"/>
                  </a:lnTo>
                  <a:lnTo>
                    <a:pt x="564" y="156"/>
                  </a:lnTo>
                  <a:lnTo>
                    <a:pt x="567" y="155"/>
                  </a:lnTo>
                  <a:lnTo>
                    <a:pt x="570" y="148"/>
                  </a:lnTo>
                  <a:lnTo>
                    <a:pt x="574" y="155"/>
                  </a:lnTo>
                  <a:lnTo>
                    <a:pt x="577" y="152"/>
                  </a:lnTo>
                  <a:lnTo>
                    <a:pt x="580" y="155"/>
                  </a:lnTo>
                  <a:lnTo>
                    <a:pt x="583" y="151"/>
                  </a:lnTo>
                  <a:lnTo>
                    <a:pt x="586" y="159"/>
                  </a:lnTo>
                  <a:lnTo>
                    <a:pt x="589" y="153"/>
                  </a:lnTo>
                  <a:lnTo>
                    <a:pt x="592" y="157"/>
                  </a:lnTo>
                  <a:lnTo>
                    <a:pt x="595" y="151"/>
                  </a:lnTo>
                  <a:lnTo>
                    <a:pt x="599" y="154"/>
                  </a:lnTo>
                  <a:lnTo>
                    <a:pt x="602" y="158"/>
                  </a:lnTo>
                  <a:lnTo>
                    <a:pt x="605" y="164"/>
                  </a:lnTo>
                  <a:lnTo>
                    <a:pt x="608" y="162"/>
                  </a:lnTo>
                  <a:lnTo>
                    <a:pt x="611" y="143"/>
                  </a:lnTo>
                  <a:lnTo>
                    <a:pt x="614" y="148"/>
                  </a:lnTo>
                  <a:lnTo>
                    <a:pt x="617" y="139"/>
                  </a:lnTo>
                  <a:lnTo>
                    <a:pt x="620" y="148"/>
                  </a:lnTo>
                  <a:lnTo>
                    <a:pt x="623" y="152"/>
                  </a:lnTo>
                  <a:lnTo>
                    <a:pt x="627" y="164"/>
                  </a:lnTo>
                  <a:lnTo>
                    <a:pt x="630" y="172"/>
                  </a:lnTo>
                  <a:lnTo>
                    <a:pt x="633" y="160"/>
                  </a:lnTo>
                  <a:lnTo>
                    <a:pt x="636" y="164"/>
                  </a:lnTo>
                  <a:lnTo>
                    <a:pt x="639" y="164"/>
                  </a:lnTo>
                  <a:lnTo>
                    <a:pt x="643" y="170"/>
                  </a:lnTo>
                  <a:lnTo>
                    <a:pt x="646" y="159"/>
                  </a:lnTo>
                  <a:lnTo>
                    <a:pt x="649" y="156"/>
                  </a:lnTo>
                  <a:lnTo>
                    <a:pt x="652" y="134"/>
                  </a:lnTo>
                  <a:lnTo>
                    <a:pt x="655" y="137"/>
                  </a:lnTo>
                  <a:lnTo>
                    <a:pt x="658" y="130"/>
                  </a:lnTo>
                  <a:lnTo>
                    <a:pt x="661" y="148"/>
                  </a:lnTo>
                  <a:lnTo>
                    <a:pt x="664" y="161"/>
                  </a:lnTo>
                  <a:lnTo>
                    <a:pt x="668" y="173"/>
                  </a:lnTo>
                  <a:lnTo>
                    <a:pt x="671" y="172"/>
                  </a:lnTo>
                  <a:lnTo>
                    <a:pt x="674" y="153"/>
                  </a:lnTo>
                  <a:lnTo>
                    <a:pt x="677" y="143"/>
                  </a:lnTo>
                  <a:lnTo>
                    <a:pt x="680" y="152"/>
                  </a:lnTo>
                  <a:lnTo>
                    <a:pt x="683" y="148"/>
                  </a:lnTo>
                  <a:lnTo>
                    <a:pt x="686" y="151"/>
                  </a:lnTo>
                  <a:lnTo>
                    <a:pt x="689" y="140"/>
                  </a:lnTo>
                  <a:lnTo>
                    <a:pt x="692" y="136"/>
                  </a:lnTo>
                  <a:lnTo>
                    <a:pt x="696" y="146"/>
                  </a:lnTo>
                  <a:lnTo>
                    <a:pt x="699" y="122"/>
                  </a:lnTo>
                  <a:lnTo>
                    <a:pt x="702" y="149"/>
                  </a:lnTo>
                  <a:lnTo>
                    <a:pt x="705" y="147"/>
                  </a:lnTo>
                  <a:lnTo>
                    <a:pt x="708" y="155"/>
                  </a:lnTo>
                  <a:lnTo>
                    <a:pt x="712" y="154"/>
                  </a:lnTo>
                  <a:lnTo>
                    <a:pt x="715" y="147"/>
                  </a:lnTo>
                  <a:lnTo>
                    <a:pt x="718" y="165"/>
                  </a:lnTo>
                  <a:lnTo>
                    <a:pt x="721" y="164"/>
                  </a:lnTo>
                  <a:lnTo>
                    <a:pt x="724" y="173"/>
                  </a:lnTo>
                  <a:lnTo>
                    <a:pt x="727" y="139"/>
                  </a:lnTo>
                  <a:lnTo>
                    <a:pt x="730" y="141"/>
                  </a:lnTo>
                  <a:lnTo>
                    <a:pt x="733" y="111"/>
                  </a:lnTo>
                  <a:lnTo>
                    <a:pt x="737" y="130"/>
                  </a:lnTo>
                  <a:lnTo>
                    <a:pt x="740" y="129"/>
                  </a:lnTo>
                  <a:lnTo>
                    <a:pt x="743" y="148"/>
                  </a:lnTo>
                  <a:lnTo>
                    <a:pt x="746" y="171"/>
                  </a:lnTo>
                  <a:lnTo>
                    <a:pt x="749" y="150"/>
                  </a:lnTo>
                  <a:lnTo>
                    <a:pt x="752" y="168"/>
                  </a:lnTo>
                  <a:lnTo>
                    <a:pt x="755" y="133"/>
                  </a:lnTo>
                  <a:lnTo>
                    <a:pt x="758" y="169"/>
                  </a:lnTo>
                  <a:lnTo>
                    <a:pt x="761" y="147"/>
                  </a:lnTo>
                  <a:lnTo>
                    <a:pt x="765" y="157"/>
                  </a:lnTo>
                  <a:lnTo>
                    <a:pt x="768" y="141"/>
                  </a:lnTo>
                  <a:lnTo>
                    <a:pt x="771" y="132"/>
                  </a:lnTo>
                  <a:lnTo>
                    <a:pt x="774" y="123"/>
                  </a:lnTo>
                  <a:lnTo>
                    <a:pt x="777" y="125"/>
                  </a:lnTo>
                  <a:lnTo>
                    <a:pt x="780" y="134"/>
                  </a:lnTo>
                  <a:lnTo>
                    <a:pt x="783" y="142"/>
                  </a:lnTo>
                  <a:lnTo>
                    <a:pt x="787" y="158"/>
                  </a:lnTo>
                  <a:lnTo>
                    <a:pt x="790" y="143"/>
                  </a:lnTo>
                  <a:lnTo>
                    <a:pt x="793" y="156"/>
                  </a:lnTo>
                  <a:lnTo>
                    <a:pt x="796" y="132"/>
                  </a:lnTo>
                  <a:lnTo>
                    <a:pt x="799" y="147"/>
                  </a:lnTo>
                  <a:lnTo>
                    <a:pt x="802" y="150"/>
                  </a:lnTo>
                  <a:lnTo>
                    <a:pt x="805" y="151"/>
                  </a:lnTo>
                  <a:lnTo>
                    <a:pt x="809" y="164"/>
                  </a:lnTo>
                  <a:lnTo>
                    <a:pt x="812" y="157"/>
                  </a:lnTo>
                  <a:lnTo>
                    <a:pt x="815" y="153"/>
                  </a:lnTo>
                  <a:lnTo>
                    <a:pt x="818" y="127"/>
                  </a:lnTo>
                  <a:lnTo>
                    <a:pt x="821" y="128"/>
                  </a:lnTo>
                  <a:lnTo>
                    <a:pt x="824" y="128"/>
                  </a:lnTo>
                  <a:lnTo>
                    <a:pt x="827" y="134"/>
                  </a:lnTo>
                  <a:lnTo>
                    <a:pt x="830" y="144"/>
                  </a:lnTo>
                  <a:lnTo>
                    <a:pt x="834" y="151"/>
                  </a:lnTo>
                  <a:lnTo>
                    <a:pt x="837" y="142"/>
                  </a:lnTo>
                  <a:lnTo>
                    <a:pt x="840" y="173"/>
                  </a:lnTo>
                  <a:lnTo>
                    <a:pt x="843" y="147"/>
                  </a:lnTo>
                  <a:lnTo>
                    <a:pt x="846" y="178"/>
                  </a:lnTo>
                  <a:lnTo>
                    <a:pt x="849" y="155"/>
                  </a:lnTo>
                  <a:lnTo>
                    <a:pt x="852" y="142"/>
                  </a:lnTo>
                  <a:lnTo>
                    <a:pt x="855" y="120"/>
                  </a:lnTo>
                  <a:lnTo>
                    <a:pt x="859" y="100"/>
                  </a:lnTo>
                  <a:lnTo>
                    <a:pt x="862" y="102"/>
                  </a:lnTo>
                  <a:lnTo>
                    <a:pt x="865" y="117"/>
                  </a:lnTo>
                  <a:lnTo>
                    <a:pt x="868" y="152"/>
                  </a:lnTo>
                  <a:lnTo>
                    <a:pt x="871" y="150"/>
                  </a:lnTo>
                  <a:lnTo>
                    <a:pt x="874" y="163"/>
                  </a:lnTo>
                  <a:lnTo>
                    <a:pt x="878" y="121"/>
                  </a:lnTo>
                  <a:lnTo>
                    <a:pt x="881" y="157"/>
                  </a:lnTo>
                  <a:lnTo>
                    <a:pt x="884" y="127"/>
                  </a:lnTo>
                  <a:lnTo>
                    <a:pt x="887" y="146"/>
                  </a:lnTo>
                  <a:lnTo>
                    <a:pt x="890" y="172"/>
                  </a:lnTo>
                  <a:lnTo>
                    <a:pt x="893" y="113"/>
                  </a:lnTo>
                  <a:lnTo>
                    <a:pt x="896" y="144"/>
                  </a:lnTo>
                  <a:lnTo>
                    <a:pt x="899" y="87"/>
                  </a:lnTo>
                  <a:lnTo>
                    <a:pt x="903" y="158"/>
                  </a:lnTo>
                  <a:lnTo>
                    <a:pt x="906" y="112"/>
                  </a:lnTo>
                  <a:lnTo>
                    <a:pt x="909" y="160"/>
                  </a:lnTo>
                  <a:lnTo>
                    <a:pt x="912" y="134"/>
                  </a:lnTo>
                  <a:lnTo>
                    <a:pt x="915" y="135"/>
                  </a:lnTo>
                  <a:lnTo>
                    <a:pt x="918" y="131"/>
                  </a:lnTo>
                  <a:lnTo>
                    <a:pt x="921" y="135"/>
                  </a:lnTo>
                  <a:lnTo>
                    <a:pt x="924" y="165"/>
                  </a:lnTo>
                  <a:lnTo>
                    <a:pt x="927" y="151"/>
                  </a:lnTo>
                  <a:lnTo>
                    <a:pt x="931" y="173"/>
                  </a:lnTo>
                  <a:lnTo>
                    <a:pt x="934" y="112"/>
                  </a:lnTo>
                  <a:lnTo>
                    <a:pt x="937" y="117"/>
                  </a:lnTo>
                  <a:lnTo>
                    <a:pt x="940" y="86"/>
                  </a:lnTo>
                  <a:lnTo>
                    <a:pt x="943" y="113"/>
                  </a:lnTo>
                  <a:lnTo>
                    <a:pt x="947" y="130"/>
                  </a:lnTo>
                  <a:lnTo>
                    <a:pt x="950" y="131"/>
                  </a:lnTo>
                  <a:lnTo>
                    <a:pt x="953" y="158"/>
                  </a:lnTo>
                  <a:lnTo>
                    <a:pt x="956" y="135"/>
                  </a:lnTo>
                  <a:lnTo>
                    <a:pt x="959" y="146"/>
                  </a:lnTo>
                  <a:lnTo>
                    <a:pt x="962" y="134"/>
                  </a:lnTo>
                  <a:lnTo>
                    <a:pt x="965" y="141"/>
                  </a:lnTo>
                  <a:lnTo>
                    <a:pt x="968" y="133"/>
                  </a:lnTo>
                  <a:lnTo>
                    <a:pt x="972" y="128"/>
                  </a:lnTo>
                  <a:lnTo>
                    <a:pt x="975" y="118"/>
                  </a:lnTo>
                  <a:lnTo>
                    <a:pt x="978" y="135"/>
                  </a:lnTo>
                  <a:lnTo>
                    <a:pt x="981" y="140"/>
                  </a:lnTo>
                  <a:lnTo>
                    <a:pt x="984" y="154"/>
                  </a:lnTo>
                  <a:lnTo>
                    <a:pt x="987" y="157"/>
                  </a:lnTo>
                  <a:lnTo>
                    <a:pt x="990" y="155"/>
                  </a:lnTo>
                  <a:lnTo>
                    <a:pt x="993" y="155"/>
                  </a:lnTo>
                  <a:lnTo>
                    <a:pt x="996" y="134"/>
                  </a:lnTo>
                  <a:lnTo>
                    <a:pt x="1000" y="144"/>
                  </a:lnTo>
                  <a:lnTo>
                    <a:pt x="1003" y="136"/>
                  </a:lnTo>
                  <a:lnTo>
                    <a:pt x="1006" y="151"/>
                  </a:lnTo>
                  <a:lnTo>
                    <a:pt x="1009" y="141"/>
                  </a:lnTo>
                  <a:lnTo>
                    <a:pt x="1012" y="156"/>
                  </a:lnTo>
                  <a:lnTo>
                    <a:pt x="1015" y="127"/>
                  </a:lnTo>
                  <a:lnTo>
                    <a:pt x="1018" y="150"/>
                  </a:lnTo>
                  <a:lnTo>
                    <a:pt x="1022" y="142"/>
                  </a:lnTo>
                  <a:lnTo>
                    <a:pt x="1025" y="156"/>
                  </a:lnTo>
                  <a:lnTo>
                    <a:pt x="1028" y="140"/>
                  </a:lnTo>
                  <a:lnTo>
                    <a:pt x="1031" y="138"/>
                  </a:lnTo>
                  <a:lnTo>
                    <a:pt x="1034" y="134"/>
                  </a:lnTo>
                  <a:lnTo>
                    <a:pt x="1037" y="114"/>
                  </a:lnTo>
                  <a:lnTo>
                    <a:pt x="1041" y="134"/>
                  </a:lnTo>
                  <a:lnTo>
                    <a:pt x="1044" y="125"/>
                  </a:lnTo>
                  <a:lnTo>
                    <a:pt x="1047" y="157"/>
                  </a:lnTo>
                  <a:lnTo>
                    <a:pt x="1050" y="135"/>
                  </a:lnTo>
                  <a:lnTo>
                    <a:pt x="1053" y="130"/>
                  </a:lnTo>
                  <a:lnTo>
                    <a:pt x="1056" y="109"/>
                  </a:lnTo>
                  <a:lnTo>
                    <a:pt x="1059" y="109"/>
                  </a:lnTo>
                  <a:lnTo>
                    <a:pt x="1062" y="140"/>
                  </a:lnTo>
                  <a:lnTo>
                    <a:pt x="1065" y="143"/>
                  </a:lnTo>
                  <a:lnTo>
                    <a:pt x="1069" y="179"/>
                  </a:lnTo>
                  <a:lnTo>
                    <a:pt x="1072" y="154"/>
                  </a:lnTo>
                  <a:lnTo>
                    <a:pt x="1075" y="176"/>
                  </a:lnTo>
                  <a:lnTo>
                    <a:pt x="1078" y="113"/>
                  </a:lnTo>
                  <a:lnTo>
                    <a:pt x="1081" y="136"/>
                  </a:lnTo>
                  <a:lnTo>
                    <a:pt x="1084" y="106"/>
                  </a:lnTo>
                  <a:lnTo>
                    <a:pt x="1087" y="131"/>
                  </a:lnTo>
                  <a:lnTo>
                    <a:pt x="1090" y="135"/>
                  </a:lnTo>
                  <a:lnTo>
                    <a:pt x="1094" y="115"/>
                  </a:lnTo>
                  <a:lnTo>
                    <a:pt x="1097" y="142"/>
                  </a:lnTo>
                  <a:lnTo>
                    <a:pt x="1100" y="136"/>
                  </a:lnTo>
                  <a:lnTo>
                    <a:pt x="1103" y="169"/>
                  </a:lnTo>
                  <a:lnTo>
                    <a:pt x="1106" y="161"/>
                  </a:lnTo>
                  <a:lnTo>
                    <a:pt x="1110" y="169"/>
                  </a:lnTo>
                  <a:lnTo>
                    <a:pt x="1113" y="125"/>
                  </a:lnTo>
                  <a:lnTo>
                    <a:pt x="1116" y="105"/>
                  </a:lnTo>
                  <a:lnTo>
                    <a:pt x="1119" y="82"/>
                  </a:lnTo>
                  <a:lnTo>
                    <a:pt x="1122" y="91"/>
                  </a:lnTo>
                  <a:lnTo>
                    <a:pt x="1125" y="123"/>
                  </a:lnTo>
                  <a:lnTo>
                    <a:pt x="1128" y="139"/>
                  </a:lnTo>
                  <a:lnTo>
                    <a:pt x="1131" y="148"/>
                  </a:lnTo>
                  <a:lnTo>
                    <a:pt x="1134" y="100"/>
                  </a:lnTo>
                  <a:lnTo>
                    <a:pt x="1138" y="104"/>
                  </a:lnTo>
                  <a:lnTo>
                    <a:pt x="1141" y="97"/>
                  </a:lnTo>
                  <a:lnTo>
                    <a:pt x="1144" y="121"/>
                  </a:lnTo>
                  <a:lnTo>
                    <a:pt x="1147" y="151"/>
                  </a:lnTo>
                  <a:lnTo>
                    <a:pt x="1150" y="151"/>
                  </a:lnTo>
                  <a:lnTo>
                    <a:pt x="1153" y="147"/>
                  </a:lnTo>
                  <a:lnTo>
                    <a:pt x="1156" y="111"/>
                  </a:lnTo>
                  <a:lnTo>
                    <a:pt x="1159" y="108"/>
                  </a:lnTo>
                  <a:lnTo>
                    <a:pt x="1163" y="115"/>
                  </a:lnTo>
                  <a:lnTo>
                    <a:pt x="1166" y="127"/>
                  </a:lnTo>
                  <a:lnTo>
                    <a:pt x="1169" y="133"/>
                  </a:lnTo>
                  <a:lnTo>
                    <a:pt x="1172" y="136"/>
                  </a:lnTo>
                  <a:lnTo>
                    <a:pt x="1175" y="117"/>
                  </a:lnTo>
                  <a:lnTo>
                    <a:pt x="1179" y="135"/>
                  </a:lnTo>
                  <a:lnTo>
                    <a:pt x="1182" y="124"/>
                  </a:lnTo>
                  <a:lnTo>
                    <a:pt x="1185" y="165"/>
                  </a:lnTo>
                  <a:lnTo>
                    <a:pt x="1188" y="171"/>
                  </a:lnTo>
                  <a:lnTo>
                    <a:pt x="1191" y="163"/>
                  </a:lnTo>
                  <a:lnTo>
                    <a:pt x="1194" y="148"/>
                  </a:lnTo>
                  <a:lnTo>
                    <a:pt x="1197" y="113"/>
                  </a:lnTo>
                  <a:lnTo>
                    <a:pt x="1200" y="102"/>
                  </a:lnTo>
                  <a:lnTo>
                    <a:pt x="1203" y="90"/>
                  </a:lnTo>
                  <a:lnTo>
                    <a:pt x="1207" y="107"/>
                  </a:lnTo>
                  <a:lnTo>
                    <a:pt x="1210" y="118"/>
                  </a:lnTo>
                  <a:lnTo>
                    <a:pt x="1213" y="133"/>
                  </a:lnTo>
                  <a:lnTo>
                    <a:pt x="1216" y="131"/>
                  </a:lnTo>
                  <a:lnTo>
                    <a:pt x="1219" y="131"/>
                  </a:lnTo>
                  <a:lnTo>
                    <a:pt x="1222" y="120"/>
                  </a:lnTo>
                  <a:lnTo>
                    <a:pt x="1225" y="132"/>
                  </a:lnTo>
                  <a:lnTo>
                    <a:pt x="1228" y="127"/>
                  </a:lnTo>
                  <a:lnTo>
                    <a:pt x="1232" y="130"/>
                  </a:lnTo>
                  <a:lnTo>
                    <a:pt x="1235" y="127"/>
                  </a:lnTo>
                  <a:lnTo>
                    <a:pt x="1238" y="101"/>
                  </a:lnTo>
                  <a:lnTo>
                    <a:pt x="1241" y="131"/>
                  </a:lnTo>
                  <a:lnTo>
                    <a:pt x="1244" y="106"/>
                  </a:lnTo>
                  <a:lnTo>
                    <a:pt x="1247" y="147"/>
                  </a:lnTo>
                  <a:lnTo>
                    <a:pt x="1250" y="141"/>
                  </a:lnTo>
                  <a:lnTo>
                    <a:pt x="1253" y="176"/>
                  </a:lnTo>
                  <a:lnTo>
                    <a:pt x="1257" y="165"/>
                  </a:lnTo>
                  <a:lnTo>
                    <a:pt x="1260" y="135"/>
                  </a:lnTo>
                  <a:lnTo>
                    <a:pt x="1263" y="114"/>
                  </a:lnTo>
                  <a:lnTo>
                    <a:pt x="1266" y="113"/>
                  </a:lnTo>
                  <a:lnTo>
                    <a:pt x="1269" y="145"/>
                  </a:lnTo>
                  <a:lnTo>
                    <a:pt x="1272" y="162"/>
                  </a:lnTo>
                  <a:lnTo>
                    <a:pt x="1276" y="158"/>
                  </a:lnTo>
                  <a:lnTo>
                    <a:pt x="1279" y="135"/>
                  </a:lnTo>
                  <a:lnTo>
                    <a:pt x="1282" y="134"/>
                  </a:lnTo>
                  <a:lnTo>
                    <a:pt x="1285" y="125"/>
                  </a:lnTo>
                  <a:lnTo>
                    <a:pt x="1288" y="120"/>
                  </a:lnTo>
                  <a:lnTo>
                    <a:pt x="1291" y="124"/>
                  </a:lnTo>
                  <a:lnTo>
                    <a:pt x="1294" y="121"/>
                  </a:lnTo>
                  <a:lnTo>
                    <a:pt x="1297" y="133"/>
                  </a:lnTo>
                  <a:lnTo>
                    <a:pt x="1300" y="107"/>
                  </a:lnTo>
                  <a:lnTo>
                    <a:pt x="1304" y="135"/>
                  </a:lnTo>
                  <a:lnTo>
                    <a:pt x="1307" y="135"/>
                  </a:lnTo>
                  <a:lnTo>
                    <a:pt x="1310" y="132"/>
                  </a:lnTo>
                  <a:lnTo>
                    <a:pt x="1313" y="116"/>
                  </a:lnTo>
                  <a:lnTo>
                    <a:pt x="1316" y="78"/>
                  </a:lnTo>
                  <a:lnTo>
                    <a:pt x="1319" y="87"/>
                  </a:lnTo>
                  <a:lnTo>
                    <a:pt x="1322" y="79"/>
                  </a:lnTo>
                  <a:lnTo>
                    <a:pt x="1325" y="119"/>
                  </a:lnTo>
                  <a:lnTo>
                    <a:pt x="1329" y="146"/>
                  </a:lnTo>
                  <a:lnTo>
                    <a:pt x="1332" y="183"/>
                  </a:lnTo>
                  <a:lnTo>
                    <a:pt x="1335" y="178"/>
                  </a:lnTo>
                  <a:lnTo>
                    <a:pt x="1338" y="151"/>
                  </a:lnTo>
                  <a:lnTo>
                    <a:pt x="1341" y="127"/>
                  </a:lnTo>
                  <a:lnTo>
                    <a:pt x="1345" y="105"/>
                  </a:lnTo>
                  <a:lnTo>
                    <a:pt x="1348" y="113"/>
                  </a:lnTo>
                  <a:lnTo>
                    <a:pt x="1351" y="108"/>
                  </a:lnTo>
                  <a:lnTo>
                    <a:pt x="1354" y="112"/>
                  </a:lnTo>
                  <a:lnTo>
                    <a:pt x="1357" y="111"/>
                  </a:lnTo>
                  <a:lnTo>
                    <a:pt x="1360" y="119"/>
                  </a:lnTo>
                  <a:lnTo>
                    <a:pt x="1363" y="127"/>
                  </a:lnTo>
                  <a:lnTo>
                    <a:pt x="1366" y="133"/>
                  </a:lnTo>
                  <a:lnTo>
                    <a:pt x="1369" y="155"/>
                  </a:lnTo>
                  <a:lnTo>
                    <a:pt x="1373" y="142"/>
                  </a:lnTo>
                  <a:lnTo>
                    <a:pt x="1376" y="134"/>
                  </a:lnTo>
                  <a:lnTo>
                    <a:pt x="1379" y="114"/>
                  </a:lnTo>
                  <a:lnTo>
                    <a:pt x="1382" y="128"/>
                  </a:lnTo>
                  <a:lnTo>
                    <a:pt x="1385" y="128"/>
                  </a:lnTo>
                  <a:lnTo>
                    <a:pt x="1388" y="133"/>
                  </a:lnTo>
                  <a:lnTo>
                    <a:pt x="1391" y="110"/>
                  </a:lnTo>
                  <a:lnTo>
                    <a:pt x="1394" y="90"/>
                  </a:lnTo>
                  <a:lnTo>
                    <a:pt x="1398" y="84"/>
                  </a:lnTo>
                  <a:lnTo>
                    <a:pt x="1401" y="90"/>
                  </a:lnTo>
                  <a:lnTo>
                    <a:pt x="1404" y="108"/>
                  </a:lnTo>
                  <a:lnTo>
                    <a:pt x="1407" y="144"/>
                  </a:lnTo>
                  <a:lnTo>
                    <a:pt x="1410" y="160"/>
                  </a:lnTo>
                  <a:lnTo>
                    <a:pt x="1414" y="177"/>
                  </a:lnTo>
                  <a:lnTo>
                    <a:pt x="1417" y="165"/>
                  </a:lnTo>
                  <a:lnTo>
                    <a:pt x="1420" y="164"/>
                  </a:lnTo>
                  <a:lnTo>
                    <a:pt x="1423" y="178"/>
                  </a:lnTo>
                  <a:lnTo>
                    <a:pt x="1426" y="174"/>
                  </a:lnTo>
                  <a:lnTo>
                    <a:pt x="1429" y="174"/>
                  </a:lnTo>
                  <a:lnTo>
                    <a:pt x="1432" y="139"/>
                  </a:lnTo>
                  <a:lnTo>
                    <a:pt x="1435" y="112"/>
                  </a:lnTo>
                  <a:lnTo>
                    <a:pt x="1438" y="81"/>
                  </a:lnTo>
                  <a:lnTo>
                    <a:pt x="1442" y="76"/>
                  </a:lnTo>
                  <a:lnTo>
                    <a:pt x="1445" y="79"/>
                  </a:lnTo>
                  <a:lnTo>
                    <a:pt x="1448" y="114"/>
                  </a:lnTo>
                  <a:lnTo>
                    <a:pt x="1451" y="135"/>
                  </a:lnTo>
                  <a:lnTo>
                    <a:pt x="1454" y="164"/>
                  </a:lnTo>
                  <a:lnTo>
                    <a:pt x="1457" y="153"/>
                  </a:lnTo>
                  <a:lnTo>
                    <a:pt x="1460" y="134"/>
                  </a:lnTo>
                  <a:lnTo>
                    <a:pt x="1463" y="144"/>
                  </a:lnTo>
                  <a:lnTo>
                    <a:pt x="1467" y="137"/>
                  </a:lnTo>
                  <a:lnTo>
                    <a:pt x="1470" y="181"/>
                  </a:lnTo>
                  <a:lnTo>
                    <a:pt x="1473" y="142"/>
                  </a:lnTo>
                  <a:lnTo>
                    <a:pt x="1476" y="139"/>
                  </a:lnTo>
                  <a:lnTo>
                    <a:pt x="1479" y="72"/>
                  </a:lnTo>
                  <a:lnTo>
                    <a:pt x="1482" y="61"/>
                  </a:lnTo>
                  <a:lnTo>
                    <a:pt x="1485" y="33"/>
                  </a:lnTo>
                  <a:lnTo>
                    <a:pt x="1488" y="44"/>
                  </a:lnTo>
                  <a:lnTo>
                    <a:pt x="1492" y="97"/>
                  </a:lnTo>
                  <a:lnTo>
                    <a:pt x="1495" y="164"/>
                  </a:lnTo>
                  <a:lnTo>
                    <a:pt x="1498" y="202"/>
                  </a:lnTo>
                  <a:lnTo>
                    <a:pt x="1501" y="214"/>
                  </a:lnTo>
                  <a:lnTo>
                    <a:pt x="1504" y="208"/>
                  </a:lnTo>
                  <a:lnTo>
                    <a:pt x="1507" y="228"/>
                  </a:lnTo>
                  <a:lnTo>
                    <a:pt x="1511" y="197"/>
                  </a:lnTo>
                  <a:lnTo>
                    <a:pt x="1514" y="155"/>
                  </a:lnTo>
                  <a:lnTo>
                    <a:pt x="1517" y="72"/>
                  </a:lnTo>
                  <a:lnTo>
                    <a:pt x="1520" y="28"/>
                  </a:lnTo>
                  <a:lnTo>
                    <a:pt x="1523" y="0"/>
                  </a:lnTo>
                  <a:lnTo>
                    <a:pt x="1526" y="11"/>
                  </a:lnTo>
                  <a:lnTo>
                    <a:pt x="1529" y="61"/>
                  </a:lnTo>
                  <a:lnTo>
                    <a:pt x="1532" y="86"/>
                  </a:lnTo>
                  <a:lnTo>
                    <a:pt x="1536" y="158"/>
                  </a:lnTo>
                  <a:lnTo>
                    <a:pt x="1539" y="145"/>
                  </a:lnTo>
                  <a:lnTo>
                    <a:pt x="1542" y="153"/>
                  </a:lnTo>
                  <a:lnTo>
                    <a:pt x="1545" y="136"/>
                  </a:lnTo>
                  <a:lnTo>
                    <a:pt x="1548" y="172"/>
                  </a:lnTo>
                  <a:lnTo>
                    <a:pt x="1551" y="164"/>
                  </a:lnTo>
                  <a:lnTo>
                    <a:pt x="1554" y="133"/>
                  </a:lnTo>
                  <a:lnTo>
                    <a:pt x="1557" y="93"/>
                  </a:lnTo>
                  <a:lnTo>
                    <a:pt x="1560" y="31"/>
                  </a:lnTo>
                  <a:lnTo>
                    <a:pt x="1564" y="40"/>
                  </a:lnTo>
                  <a:lnTo>
                    <a:pt x="1567" y="15"/>
                  </a:lnTo>
                  <a:lnTo>
                    <a:pt x="1570" y="60"/>
                  </a:lnTo>
                  <a:lnTo>
                    <a:pt x="1573" y="94"/>
                  </a:lnTo>
                  <a:lnTo>
                    <a:pt x="1576" y="162"/>
                  </a:lnTo>
                  <a:lnTo>
                    <a:pt x="1580" y="177"/>
                  </a:lnTo>
                  <a:lnTo>
                    <a:pt x="1583" y="172"/>
                  </a:lnTo>
                  <a:lnTo>
                    <a:pt x="1586" y="174"/>
                  </a:lnTo>
                  <a:lnTo>
                    <a:pt x="1589" y="162"/>
                  </a:lnTo>
                  <a:lnTo>
                    <a:pt x="1592" y="148"/>
                  </a:lnTo>
                  <a:lnTo>
                    <a:pt x="1595" y="104"/>
                  </a:lnTo>
                  <a:lnTo>
                    <a:pt x="1598" y="91"/>
                  </a:lnTo>
                  <a:lnTo>
                    <a:pt x="1601" y="60"/>
                  </a:lnTo>
                  <a:lnTo>
                    <a:pt x="1605" y="77"/>
                  </a:lnTo>
                  <a:lnTo>
                    <a:pt x="1608" y="69"/>
                  </a:lnTo>
                  <a:lnTo>
                    <a:pt x="1611" y="105"/>
                  </a:lnTo>
                  <a:lnTo>
                    <a:pt x="1614" y="122"/>
                  </a:lnTo>
                  <a:lnTo>
                    <a:pt x="1617" y="135"/>
                  </a:lnTo>
                  <a:lnTo>
                    <a:pt x="1620" y="169"/>
                  </a:lnTo>
                  <a:lnTo>
                    <a:pt x="1623" y="142"/>
                  </a:lnTo>
                  <a:lnTo>
                    <a:pt x="1626" y="175"/>
                  </a:lnTo>
                  <a:lnTo>
                    <a:pt x="1629" y="136"/>
                  </a:lnTo>
                  <a:lnTo>
                    <a:pt x="1633" y="166"/>
                  </a:lnTo>
                  <a:lnTo>
                    <a:pt x="1636" y="149"/>
                  </a:lnTo>
                  <a:lnTo>
                    <a:pt x="1639" y="164"/>
                  </a:lnTo>
                  <a:lnTo>
                    <a:pt x="1642" y="158"/>
                  </a:lnTo>
                  <a:lnTo>
                    <a:pt x="1645" y="139"/>
                  </a:lnTo>
                  <a:lnTo>
                    <a:pt x="1649" y="141"/>
                  </a:lnTo>
                  <a:lnTo>
                    <a:pt x="1652" y="120"/>
                  </a:lnTo>
                  <a:lnTo>
                    <a:pt x="1655" y="132"/>
                  </a:lnTo>
                  <a:lnTo>
                    <a:pt x="1658" y="129"/>
                  </a:lnTo>
                  <a:lnTo>
                    <a:pt x="1661" y="126"/>
                  </a:lnTo>
                  <a:lnTo>
                    <a:pt x="1664" y="132"/>
                  </a:lnTo>
                  <a:lnTo>
                    <a:pt x="1667" y="143"/>
                  </a:lnTo>
                  <a:lnTo>
                    <a:pt x="1670" y="152"/>
                  </a:lnTo>
                  <a:lnTo>
                    <a:pt x="1674" y="171"/>
                  </a:lnTo>
                  <a:lnTo>
                    <a:pt x="1677" y="149"/>
                  </a:lnTo>
                  <a:lnTo>
                    <a:pt x="1680" y="128"/>
                  </a:lnTo>
                  <a:lnTo>
                    <a:pt x="1683" y="116"/>
                  </a:lnTo>
                  <a:lnTo>
                    <a:pt x="1686" y="130"/>
                  </a:lnTo>
                  <a:lnTo>
                    <a:pt x="1689" y="165"/>
                  </a:lnTo>
                  <a:lnTo>
                    <a:pt x="1692" y="188"/>
                  </a:lnTo>
                  <a:lnTo>
                    <a:pt x="1695" y="218"/>
                  </a:lnTo>
                  <a:lnTo>
                    <a:pt x="1698" y="225"/>
                  </a:lnTo>
                  <a:lnTo>
                    <a:pt x="1702" y="193"/>
                  </a:lnTo>
                  <a:lnTo>
                    <a:pt x="1705" y="168"/>
                  </a:lnTo>
                  <a:lnTo>
                    <a:pt x="1708" y="139"/>
                  </a:lnTo>
                  <a:lnTo>
                    <a:pt x="1711" y="123"/>
                  </a:lnTo>
                  <a:lnTo>
                    <a:pt x="1714" y="185"/>
                  </a:lnTo>
                  <a:lnTo>
                    <a:pt x="1717" y="167"/>
                  </a:lnTo>
                  <a:lnTo>
                    <a:pt x="1720" y="196"/>
                  </a:lnTo>
                  <a:lnTo>
                    <a:pt x="1723" y="167"/>
                  </a:lnTo>
                  <a:lnTo>
                    <a:pt x="1727" y="202"/>
                  </a:lnTo>
                  <a:lnTo>
                    <a:pt x="1730" y="197"/>
                  </a:lnTo>
                  <a:lnTo>
                    <a:pt x="1733" y="247"/>
                  </a:lnTo>
                  <a:lnTo>
                    <a:pt x="1736" y="237"/>
                  </a:lnTo>
                  <a:lnTo>
                    <a:pt x="1739" y="248"/>
                  </a:lnTo>
                  <a:lnTo>
                    <a:pt x="1742" y="195"/>
                  </a:lnTo>
                  <a:lnTo>
                    <a:pt x="1746" y="185"/>
                  </a:lnTo>
                  <a:lnTo>
                    <a:pt x="1749" y="184"/>
                  </a:lnTo>
                  <a:lnTo>
                    <a:pt x="1752" y="251"/>
                  </a:lnTo>
                  <a:lnTo>
                    <a:pt x="1755" y="289"/>
                  </a:lnTo>
                  <a:lnTo>
                    <a:pt x="1758" y="314"/>
                  </a:lnTo>
                  <a:lnTo>
                    <a:pt x="1761" y="301"/>
                  </a:lnTo>
                  <a:lnTo>
                    <a:pt x="1764" y="341"/>
                  </a:lnTo>
                  <a:lnTo>
                    <a:pt x="1767" y="325"/>
                  </a:lnTo>
                  <a:lnTo>
                    <a:pt x="1771" y="376"/>
                  </a:lnTo>
                  <a:lnTo>
                    <a:pt x="1774" y="372"/>
                  </a:lnTo>
                  <a:lnTo>
                    <a:pt x="1777" y="403"/>
                  </a:lnTo>
                  <a:lnTo>
                    <a:pt x="1780" y="368"/>
                  </a:lnTo>
                  <a:lnTo>
                    <a:pt x="1783" y="362"/>
                  </a:lnTo>
                  <a:lnTo>
                    <a:pt x="1786" y="362"/>
                  </a:lnTo>
                  <a:lnTo>
                    <a:pt x="1789" y="410"/>
                  </a:lnTo>
                  <a:lnTo>
                    <a:pt x="1792" y="418"/>
                  </a:lnTo>
                  <a:lnTo>
                    <a:pt x="1796" y="427"/>
                  </a:lnTo>
                  <a:lnTo>
                    <a:pt x="1799" y="423"/>
                  </a:lnTo>
                  <a:lnTo>
                    <a:pt x="1802" y="396"/>
                  </a:lnTo>
                  <a:lnTo>
                    <a:pt x="1805" y="406"/>
                  </a:lnTo>
                  <a:lnTo>
                    <a:pt x="1808" y="392"/>
                  </a:lnTo>
                  <a:lnTo>
                    <a:pt x="1811" y="417"/>
                  </a:lnTo>
                  <a:lnTo>
                    <a:pt x="1815" y="403"/>
                  </a:lnTo>
                  <a:lnTo>
                    <a:pt x="1818" y="426"/>
                  </a:lnTo>
                  <a:lnTo>
                    <a:pt x="1821" y="411"/>
                  </a:lnTo>
                  <a:lnTo>
                    <a:pt x="1824" y="406"/>
                  </a:lnTo>
                  <a:lnTo>
                    <a:pt x="1827" y="389"/>
                  </a:lnTo>
                  <a:lnTo>
                    <a:pt x="1830" y="419"/>
                  </a:lnTo>
                  <a:lnTo>
                    <a:pt x="1833" y="443"/>
                  </a:lnTo>
                  <a:lnTo>
                    <a:pt x="1836" y="484"/>
                  </a:lnTo>
                  <a:lnTo>
                    <a:pt x="1840" y="485"/>
                  </a:lnTo>
                  <a:lnTo>
                    <a:pt x="1843" y="479"/>
                  </a:lnTo>
                  <a:lnTo>
                    <a:pt x="1846" y="465"/>
                  </a:lnTo>
                  <a:lnTo>
                    <a:pt x="1849" y="464"/>
                  </a:lnTo>
                  <a:lnTo>
                    <a:pt x="1852" y="459"/>
                  </a:lnTo>
                  <a:lnTo>
                    <a:pt x="1855" y="458"/>
                  </a:lnTo>
                  <a:lnTo>
                    <a:pt x="1858" y="468"/>
                  </a:lnTo>
                  <a:lnTo>
                    <a:pt x="1861" y="511"/>
                  </a:lnTo>
                  <a:lnTo>
                    <a:pt x="1864" y="539"/>
                  </a:lnTo>
                  <a:lnTo>
                    <a:pt x="1868" y="605"/>
                  </a:lnTo>
                  <a:lnTo>
                    <a:pt x="1871" y="615"/>
                  </a:lnTo>
                  <a:lnTo>
                    <a:pt x="1874" y="695"/>
                  </a:lnTo>
                  <a:lnTo>
                    <a:pt x="1877" y="697"/>
                  </a:lnTo>
                  <a:lnTo>
                    <a:pt x="1880" y="688"/>
                  </a:lnTo>
                  <a:lnTo>
                    <a:pt x="1884" y="641"/>
                  </a:lnTo>
                  <a:lnTo>
                    <a:pt x="1887" y="595"/>
                  </a:lnTo>
                  <a:lnTo>
                    <a:pt x="1890" y="559"/>
                  </a:lnTo>
                  <a:lnTo>
                    <a:pt x="1893" y="519"/>
                  </a:lnTo>
                  <a:lnTo>
                    <a:pt x="1896" y="592"/>
                  </a:lnTo>
                  <a:lnTo>
                    <a:pt x="1899" y="657"/>
                  </a:lnTo>
                  <a:lnTo>
                    <a:pt x="1902" y="793"/>
                  </a:lnTo>
                  <a:lnTo>
                    <a:pt x="1905" y="743"/>
                  </a:lnTo>
                  <a:lnTo>
                    <a:pt x="1909" y="756"/>
                  </a:lnTo>
                  <a:lnTo>
                    <a:pt x="1912" y="695"/>
                  </a:lnTo>
                  <a:lnTo>
                    <a:pt x="1915" y="900"/>
                  </a:lnTo>
                  <a:lnTo>
                    <a:pt x="1918" y="859"/>
                  </a:lnTo>
                  <a:lnTo>
                    <a:pt x="1921" y="900"/>
                  </a:lnTo>
                  <a:lnTo>
                    <a:pt x="1924" y="716"/>
                  </a:lnTo>
                  <a:lnTo>
                    <a:pt x="1927" y="653"/>
                  </a:lnTo>
                  <a:lnTo>
                    <a:pt x="1930" y="677"/>
                  </a:lnTo>
                  <a:lnTo>
                    <a:pt x="1933" y="664"/>
                  </a:lnTo>
                  <a:lnTo>
                    <a:pt x="1937" y="816"/>
                  </a:lnTo>
                  <a:lnTo>
                    <a:pt x="1940" y="884"/>
                  </a:lnTo>
                  <a:lnTo>
                    <a:pt x="1943" y="904"/>
                  </a:lnTo>
                  <a:lnTo>
                    <a:pt x="1946" y="838"/>
                  </a:lnTo>
                  <a:lnTo>
                    <a:pt x="1949" y="844"/>
                  </a:lnTo>
                  <a:lnTo>
                    <a:pt x="1952" y="879"/>
                  </a:lnTo>
                  <a:lnTo>
                    <a:pt x="1955" y="848"/>
                  </a:lnTo>
                  <a:lnTo>
                    <a:pt x="1958" y="976"/>
                  </a:lnTo>
                  <a:lnTo>
                    <a:pt x="1962" y="773"/>
                  </a:lnTo>
                  <a:lnTo>
                    <a:pt x="1965" y="807"/>
                  </a:lnTo>
                  <a:lnTo>
                    <a:pt x="1968" y="1034"/>
                  </a:lnTo>
                  <a:lnTo>
                    <a:pt x="1971" y="946"/>
                  </a:lnTo>
                  <a:lnTo>
                    <a:pt x="1974" y="826"/>
                  </a:lnTo>
                  <a:lnTo>
                    <a:pt x="1978" y="865"/>
                  </a:lnTo>
                  <a:lnTo>
                    <a:pt x="1981" y="889"/>
                  </a:lnTo>
                  <a:lnTo>
                    <a:pt x="1984" y="819"/>
                  </a:lnTo>
                  <a:lnTo>
                    <a:pt x="1987" y="839"/>
                  </a:lnTo>
                  <a:lnTo>
                    <a:pt x="1990" y="807"/>
                  </a:lnTo>
                  <a:lnTo>
                    <a:pt x="1993" y="1005"/>
                  </a:lnTo>
                  <a:lnTo>
                    <a:pt x="1996" y="872"/>
                  </a:lnTo>
                  <a:lnTo>
                    <a:pt x="1999" y="909"/>
                  </a:lnTo>
                  <a:lnTo>
                    <a:pt x="2002" y="942"/>
                  </a:lnTo>
                  <a:lnTo>
                    <a:pt x="2006" y="872"/>
                  </a:lnTo>
                  <a:lnTo>
                    <a:pt x="2009" y="763"/>
                  </a:lnTo>
                  <a:lnTo>
                    <a:pt x="2012" y="926"/>
                  </a:lnTo>
                  <a:lnTo>
                    <a:pt x="2015" y="852"/>
                  </a:lnTo>
                  <a:lnTo>
                    <a:pt x="2018" y="871"/>
                  </a:lnTo>
                  <a:lnTo>
                    <a:pt x="2021" y="843"/>
                  </a:lnTo>
                  <a:lnTo>
                    <a:pt x="2024" y="1210"/>
                  </a:lnTo>
                  <a:lnTo>
                    <a:pt x="2027" y="1060"/>
                  </a:lnTo>
                  <a:lnTo>
                    <a:pt x="2031" y="803"/>
                  </a:lnTo>
                  <a:lnTo>
                    <a:pt x="2034" y="820"/>
                  </a:lnTo>
                  <a:lnTo>
                    <a:pt x="2037" y="844"/>
                  </a:lnTo>
                  <a:lnTo>
                    <a:pt x="2040" y="878"/>
                  </a:lnTo>
                  <a:lnTo>
                    <a:pt x="2043" y="802"/>
                  </a:lnTo>
                  <a:lnTo>
                    <a:pt x="2047" y="888"/>
                  </a:lnTo>
                  <a:lnTo>
                    <a:pt x="2050" y="762"/>
                  </a:lnTo>
                  <a:lnTo>
                    <a:pt x="2053" y="1189"/>
                  </a:lnTo>
                  <a:lnTo>
                    <a:pt x="2056" y="769"/>
                  </a:lnTo>
                  <a:lnTo>
                    <a:pt x="2059" y="939"/>
                  </a:lnTo>
                  <a:lnTo>
                    <a:pt x="2062" y="860"/>
                  </a:lnTo>
                  <a:lnTo>
                    <a:pt x="2065" y="715"/>
                  </a:lnTo>
                  <a:lnTo>
                    <a:pt x="2068" y="800"/>
                  </a:lnTo>
                  <a:lnTo>
                    <a:pt x="2071" y="743"/>
                  </a:lnTo>
                  <a:lnTo>
                    <a:pt x="2075" y="835"/>
                  </a:lnTo>
                  <a:lnTo>
                    <a:pt x="2078" y="819"/>
                  </a:lnTo>
                  <a:lnTo>
                    <a:pt x="2081" y="1386"/>
                  </a:lnTo>
                  <a:lnTo>
                    <a:pt x="2084" y="738"/>
                  </a:lnTo>
                  <a:lnTo>
                    <a:pt x="2087" y="794"/>
                  </a:lnTo>
                  <a:lnTo>
                    <a:pt x="2090" y="772"/>
                  </a:lnTo>
                  <a:lnTo>
                    <a:pt x="2093" y="839"/>
                  </a:lnTo>
                  <a:lnTo>
                    <a:pt x="2096" y="766"/>
                  </a:lnTo>
                  <a:lnTo>
                    <a:pt x="2100" y="740"/>
                  </a:lnTo>
                  <a:lnTo>
                    <a:pt x="2103" y="697"/>
                  </a:lnTo>
                  <a:lnTo>
                    <a:pt x="2106" y="636"/>
                  </a:lnTo>
                  <a:lnTo>
                    <a:pt x="2109" y="730"/>
                  </a:lnTo>
                  <a:lnTo>
                    <a:pt x="2112" y="669"/>
                  </a:lnTo>
                  <a:lnTo>
                    <a:pt x="2115" y="681"/>
                  </a:lnTo>
                  <a:lnTo>
                    <a:pt x="2119" y="693"/>
                  </a:lnTo>
                  <a:lnTo>
                    <a:pt x="2122" y="828"/>
                  </a:lnTo>
                  <a:lnTo>
                    <a:pt x="2125" y="800"/>
                  </a:lnTo>
                  <a:lnTo>
                    <a:pt x="2128" y="779"/>
                  </a:lnTo>
                  <a:lnTo>
                    <a:pt x="2131" y="670"/>
                  </a:lnTo>
                  <a:lnTo>
                    <a:pt x="2134" y="913"/>
                  </a:lnTo>
                  <a:lnTo>
                    <a:pt x="2137" y="900"/>
                  </a:lnTo>
                  <a:lnTo>
                    <a:pt x="2140" y="791"/>
                  </a:lnTo>
                  <a:lnTo>
                    <a:pt x="2144" y="764"/>
                  </a:lnTo>
                  <a:lnTo>
                    <a:pt x="2147" y="674"/>
                  </a:lnTo>
                  <a:lnTo>
                    <a:pt x="2150" y="705"/>
                  </a:lnTo>
                  <a:lnTo>
                    <a:pt x="2153" y="987"/>
                  </a:lnTo>
                  <a:lnTo>
                    <a:pt x="2156" y="652"/>
                  </a:lnTo>
                  <a:lnTo>
                    <a:pt x="2159" y="923"/>
                  </a:lnTo>
                  <a:lnTo>
                    <a:pt x="2162" y="803"/>
                  </a:lnTo>
                  <a:lnTo>
                    <a:pt x="2165" y="1033"/>
                  </a:lnTo>
                  <a:lnTo>
                    <a:pt x="2169" y="738"/>
                  </a:lnTo>
                  <a:lnTo>
                    <a:pt x="2172" y="872"/>
                  </a:lnTo>
                  <a:lnTo>
                    <a:pt x="2175" y="811"/>
                  </a:lnTo>
                  <a:lnTo>
                    <a:pt x="2178" y="860"/>
                  </a:lnTo>
                  <a:lnTo>
                    <a:pt x="2181" y="750"/>
                  </a:lnTo>
                  <a:lnTo>
                    <a:pt x="2184" y="723"/>
                  </a:lnTo>
                  <a:lnTo>
                    <a:pt x="2187" y="668"/>
                  </a:lnTo>
                  <a:lnTo>
                    <a:pt x="2190" y="760"/>
                  </a:lnTo>
                  <a:lnTo>
                    <a:pt x="2193" y="763"/>
                  </a:lnTo>
                  <a:lnTo>
                    <a:pt x="2197" y="732"/>
                  </a:lnTo>
                  <a:lnTo>
                    <a:pt x="2200" y="858"/>
                  </a:lnTo>
                  <a:lnTo>
                    <a:pt x="2203" y="834"/>
                  </a:lnTo>
                  <a:lnTo>
                    <a:pt x="2206" y="860"/>
                  </a:lnTo>
                  <a:lnTo>
                    <a:pt x="2209" y="872"/>
                  </a:lnTo>
                  <a:lnTo>
                    <a:pt x="2213" y="847"/>
                  </a:lnTo>
                  <a:lnTo>
                    <a:pt x="2216" y="904"/>
                  </a:lnTo>
                  <a:lnTo>
                    <a:pt x="2219" y="788"/>
                  </a:lnTo>
                  <a:lnTo>
                    <a:pt x="2222" y="834"/>
                  </a:lnTo>
                  <a:lnTo>
                    <a:pt x="2225" y="880"/>
                  </a:lnTo>
                  <a:lnTo>
                    <a:pt x="2228" y="658"/>
                  </a:lnTo>
                  <a:lnTo>
                    <a:pt x="2231" y="693"/>
                  </a:lnTo>
                  <a:lnTo>
                    <a:pt x="2234" y="716"/>
                  </a:lnTo>
                  <a:lnTo>
                    <a:pt x="2238" y="912"/>
                  </a:lnTo>
                  <a:lnTo>
                    <a:pt x="2241" y="825"/>
                  </a:lnTo>
                  <a:lnTo>
                    <a:pt x="2244" y="942"/>
                  </a:lnTo>
                  <a:lnTo>
                    <a:pt x="2247" y="761"/>
                  </a:lnTo>
                  <a:lnTo>
                    <a:pt x="2250" y="795"/>
                  </a:lnTo>
                  <a:lnTo>
                    <a:pt x="2253" y="901"/>
                  </a:lnTo>
                  <a:lnTo>
                    <a:pt x="2256" y="878"/>
                  </a:lnTo>
                  <a:lnTo>
                    <a:pt x="2259" y="823"/>
                  </a:lnTo>
                  <a:lnTo>
                    <a:pt x="2262" y="649"/>
                  </a:lnTo>
                  <a:lnTo>
                    <a:pt x="2266" y="668"/>
                  </a:lnTo>
                  <a:lnTo>
                    <a:pt x="2269" y="800"/>
                  </a:lnTo>
                  <a:lnTo>
                    <a:pt x="2272" y="647"/>
                  </a:lnTo>
                  <a:lnTo>
                    <a:pt x="2275" y="767"/>
                  </a:lnTo>
                  <a:lnTo>
                    <a:pt x="2278" y="765"/>
                  </a:lnTo>
                  <a:lnTo>
                    <a:pt x="2282" y="921"/>
                  </a:lnTo>
                  <a:lnTo>
                    <a:pt x="2285" y="651"/>
                  </a:lnTo>
                  <a:lnTo>
                    <a:pt x="2288" y="779"/>
                  </a:lnTo>
                  <a:lnTo>
                    <a:pt x="2291" y="634"/>
                  </a:lnTo>
                  <a:lnTo>
                    <a:pt x="2294" y="715"/>
                  </a:lnTo>
                  <a:lnTo>
                    <a:pt x="2297" y="904"/>
                  </a:lnTo>
                  <a:lnTo>
                    <a:pt x="2300" y="880"/>
                  </a:lnTo>
                  <a:lnTo>
                    <a:pt x="2303" y="716"/>
                  </a:lnTo>
                  <a:lnTo>
                    <a:pt x="2306" y="646"/>
                  </a:lnTo>
                  <a:lnTo>
                    <a:pt x="2310" y="657"/>
                  </a:lnTo>
                  <a:lnTo>
                    <a:pt x="2313" y="700"/>
                  </a:lnTo>
                  <a:lnTo>
                    <a:pt x="2316" y="812"/>
                  </a:lnTo>
                  <a:lnTo>
                    <a:pt x="2319" y="652"/>
                  </a:lnTo>
                  <a:lnTo>
                    <a:pt x="2322" y="675"/>
                  </a:lnTo>
                  <a:lnTo>
                    <a:pt x="2325" y="626"/>
                  </a:lnTo>
                  <a:lnTo>
                    <a:pt x="2328" y="695"/>
                  </a:lnTo>
                  <a:lnTo>
                    <a:pt x="2331" y="694"/>
                  </a:lnTo>
                  <a:lnTo>
                    <a:pt x="2335" y="735"/>
                  </a:lnTo>
                  <a:lnTo>
                    <a:pt x="2338" y="812"/>
                  </a:lnTo>
                  <a:lnTo>
                    <a:pt x="2341" y="735"/>
                  </a:lnTo>
                  <a:lnTo>
                    <a:pt x="2344" y="644"/>
                  </a:lnTo>
                  <a:lnTo>
                    <a:pt x="2347" y="410"/>
                  </a:lnTo>
                  <a:lnTo>
                    <a:pt x="2350" y="714"/>
                  </a:lnTo>
                  <a:lnTo>
                    <a:pt x="2354" y="620"/>
                  </a:lnTo>
                  <a:lnTo>
                    <a:pt x="2357" y="784"/>
                  </a:lnTo>
                  <a:lnTo>
                    <a:pt x="2360" y="800"/>
                  </a:lnTo>
                  <a:lnTo>
                    <a:pt x="2363" y="605"/>
                  </a:lnTo>
                  <a:lnTo>
                    <a:pt x="2366" y="652"/>
                  </a:lnTo>
                  <a:lnTo>
                    <a:pt x="2369" y="783"/>
                  </a:lnTo>
                  <a:lnTo>
                    <a:pt x="2372" y="767"/>
                  </a:lnTo>
                  <a:lnTo>
                    <a:pt x="2375" y="754"/>
                  </a:lnTo>
                  <a:lnTo>
                    <a:pt x="2379" y="716"/>
                  </a:lnTo>
                  <a:lnTo>
                    <a:pt x="2382" y="819"/>
                  </a:lnTo>
                  <a:lnTo>
                    <a:pt x="2385" y="888"/>
                  </a:lnTo>
                  <a:lnTo>
                    <a:pt x="2388" y="703"/>
                  </a:lnTo>
                  <a:lnTo>
                    <a:pt x="2391" y="689"/>
                  </a:lnTo>
                  <a:lnTo>
                    <a:pt x="2394" y="566"/>
                  </a:lnTo>
                  <a:lnTo>
                    <a:pt x="2397" y="637"/>
                  </a:lnTo>
                  <a:lnTo>
                    <a:pt x="2400" y="674"/>
                  </a:lnTo>
                  <a:lnTo>
                    <a:pt x="2404" y="635"/>
                  </a:lnTo>
                  <a:lnTo>
                    <a:pt x="2407" y="719"/>
                  </a:lnTo>
                  <a:lnTo>
                    <a:pt x="2410" y="789"/>
                  </a:lnTo>
                  <a:lnTo>
                    <a:pt x="2413" y="651"/>
                  </a:lnTo>
                  <a:lnTo>
                    <a:pt x="2416" y="726"/>
                  </a:lnTo>
                  <a:lnTo>
                    <a:pt x="2419" y="900"/>
                  </a:lnTo>
                  <a:lnTo>
                    <a:pt x="2422" y="698"/>
                  </a:lnTo>
                  <a:lnTo>
                    <a:pt x="2425" y="791"/>
                  </a:lnTo>
                  <a:lnTo>
                    <a:pt x="2428" y="755"/>
                  </a:lnTo>
                  <a:lnTo>
                    <a:pt x="2432" y="850"/>
                  </a:lnTo>
                  <a:lnTo>
                    <a:pt x="2435" y="741"/>
                  </a:lnTo>
                  <a:lnTo>
                    <a:pt x="2438" y="681"/>
                  </a:lnTo>
                  <a:lnTo>
                    <a:pt x="2441" y="667"/>
                  </a:lnTo>
                  <a:lnTo>
                    <a:pt x="2444" y="634"/>
                  </a:lnTo>
                  <a:lnTo>
                    <a:pt x="2448" y="726"/>
                  </a:lnTo>
                  <a:lnTo>
                    <a:pt x="2451" y="502"/>
                  </a:lnTo>
                  <a:lnTo>
                    <a:pt x="2454" y="678"/>
                  </a:lnTo>
                  <a:lnTo>
                    <a:pt x="2457" y="606"/>
                  </a:lnTo>
                  <a:lnTo>
                    <a:pt x="2460" y="740"/>
                  </a:lnTo>
                  <a:lnTo>
                    <a:pt x="2463" y="814"/>
                  </a:lnTo>
                  <a:lnTo>
                    <a:pt x="2466" y="697"/>
                  </a:lnTo>
                  <a:lnTo>
                    <a:pt x="2469" y="557"/>
                  </a:lnTo>
                  <a:lnTo>
                    <a:pt x="2473" y="569"/>
                  </a:lnTo>
                  <a:lnTo>
                    <a:pt x="2476" y="568"/>
                  </a:lnTo>
                  <a:lnTo>
                    <a:pt x="2479" y="547"/>
                  </a:lnTo>
                  <a:lnTo>
                    <a:pt x="2482" y="662"/>
                  </a:lnTo>
                  <a:lnTo>
                    <a:pt x="2485" y="568"/>
                  </a:lnTo>
                  <a:lnTo>
                    <a:pt x="2488" y="524"/>
                  </a:lnTo>
                  <a:lnTo>
                    <a:pt x="2491" y="402"/>
                  </a:lnTo>
                  <a:lnTo>
                    <a:pt x="2494" y="538"/>
                  </a:lnTo>
                  <a:lnTo>
                    <a:pt x="2497" y="605"/>
                  </a:lnTo>
                  <a:lnTo>
                    <a:pt x="2501" y="914"/>
                  </a:lnTo>
                  <a:lnTo>
                    <a:pt x="2504" y="657"/>
                  </a:lnTo>
                  <a:lnTo>
                    <a:pt x="2507" y="611"/>
                  </a:lnTo>
                </a:path>
              </a:pathLst>
            </a:custGeom>
            <a:noFill/>
            <a:ln w="26988" cap="flat">
              <a:solidFill>
                <a:srgbClr val="71BF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3022" y="1299"/>
              <a:ext cx="2507" cy="1362"/>
            </a:xfrm>
            <a:custGeom>
              <a:avLst/>
              <a:gdLst>
                <a:gd name="T0" fmla="*/ 38 w 2507"/>
                <a:gd name="T1" fmla="*/ 3 h 1362"/>
                <a:gd name="T2" fmla="*/ 78 w 2507"/>
                <a:gd name="T3" fmla="*/ 2 h 1362"/>
                <a:gd name="T4" fmla="*/ 119 w 2507"/>
                <a:gd name="T5" fmla="*/ 4 h 1362"/>
                <a:gd name="T6" fmla="*/ 160 w 2507"/>
                <a:gd name="T7" fmla="*/ 5 h 1362"/>
                <a:gd name="T8" fmla="*/ 201 w 2507"/>
                <a:gd name="T9" fmla="*/ 5 h 1362"/>
                <a:gd name="T10" fmla="*/ 241 w 2507"/>
                <a:gd name="T11" fmla="*/ 7 h 1362"/>
                <a:gd name="T12" fmla="*/ 282 w 2507"/>
                <a:gd name="T13" fmla="*/ 7 h 1362"/>
                <a:gd name="T14" fmla="*/ 323 w 2507"/>
                <a:gd name="T15" fmla="*/ 10 h 1362"/>
                <a:gd name="T16" fmla="*/ 363 w 2507"/>
                <a:gd name="T17" fmla="*/ 9 h 1362"/>
                <a:gd name="T18" fmla="*/ 404 w 2507"/>
                <a:gd name="T19" fmla="*/ 9 h 1362"/>
                <a:gd name="T20" fmla="*/ 445 w 2507"/>
                <a:gd name="T21" fmla="*/ 10 h 1362"/>
                <a:gd name="T22" fmla="*/ 486 w 2507"/>
                <a:gd name="T23" fmla="*/ 12 h 1362"/>
                <a:gd name="T24" fmla="*/ 526 w 2507"/>
                <a:gd name="T25" fmla="*/ 13 h 1362"/>
                <a:gd name="T26" fmla="*/ 567 w 2507"/>
                <a:gd name="T27" fmla="*/ 13 h 1362"/>
                <a:gd name="T28" fmla="*/ 608 w 2507"/>
                <a:gd name="T29" fmla="*/ 13 h 1362"/>
                <a:gd name="T30" fmla="*/ 649 w 2507"/>
                <a:gd name="T31" fmla="*/ 13 h 1362"/>
                <a:gd name="T32" fmla="*/ 689 w 2507"/>
                <a:gd name="T33" fmla="*/ 11 h 1362"/>
                <a:gd name="T34" fmla="*/ 730 w 2507"/>
                <a:gd name="T35" fmla="*/ 12 h 1362"/>
                <a:gd name="T36" fmla="*/ 771 w 2507"/>
                <a:gd name="T37" fmla="*/ 14 h 1362"/>
                <a:gd name="T38" fmla="*/ 812 w 2507"/>
                <a:gd name="T39" fmla="*/ 16 h 1362"/>
                <a:gd name="T40" fmla="*/ 852 w 2507"/>
                <a:gd name="T41" fmla="*/ 17 h 1362"/>
                <a:gd name="T42" fmla="*/ 893 w 2507"/>
                <a:gd name="T43" fmla="*/ 17 h 1362"/>
                <a:gd name="T44" fmla="*/ 934 w 2507"/>
                <a:gd name="T45" fmla="*/ 18 h 1362"/>
                <a:gd name="T46" fmla="*/ 975 w 2507"/>
                <a:gd name="T47" fmla="*/ 17 h 1362"/>
                <a:gd name="T48" fmla="*/ 1015 w 2507"/>
                <a:gd name="T49" fmla="*/ 18 h 1362"/>
                <a:gd name="T50" fmla="*/ 1056 w 2507"/>
                <a:gd name="T51" fmla="*/ 20 h 1362"/>
                <a:gd name="T52" fmla="*/ 1097 w 2507"/>
                <a:gd name="T53" fmla="*/ 19 h 1362"/>
                <a:gd name="T54" fmla="*/ 1138 w 2507"/>
                <a:gd name="T55" fmla="*/ 21 h 1362"/>
                <a:gd name="T56" fmla="*/ 1179 w 2507"/>
                <a:gd name="T57" fmla="*/ 20 h 1362"/>
                <a:gd name="T58" fmla="*/ 1219 w 2507"/>
                <a:gd name="T59" fmla="*/ 20 h 1362"/>
                <a:gd name="T60" fmla="*/ 1260 w 2507"/>
                <a:gd name="T61" fmla="*/ 22 h 1362"/>
                <a:gd name="T62" fmla="*/ 1300 w 2507"/>
                <a:gd name="T63" fmla="*/ 23 h 1362"/>
                <a:gd name="T64" fmla="*/ 1341 w 2507"/>
                <a:gd name="T65" fmla="*/ 21 h 1362"/>
                <a:gd name="T66" fmla="*/ 1382 w 2507"/>
                <a:gd name="T67" fmla="*/ 23 h 1362"/>
                <a:gd name="T68" fmla="*/ 1423 w 2507"/>
                <a:gd name="T69" fmla="*/ 26 h 1362"/>
                <a:gd name="T70" fmla="*/ 1463 w 2507"/>
                <a:gd name="T71" fmla="*/ 27 h 1362"/>
                <a:gd name="T72" fmla="*/ 1504 w 2507"/>
                <a:gd name="T73" fmla="*/ 31 h 1362"/>
                <a:gd name="T74" fmla="*/ 1545 w 2507"/>
                <a:gd name="T75" fmla="*/ 35 h 1362"/>
                <a:gd name="T76" fmla="*/ 1586 w 2507"/>
                <a:gd name="T77" fmla="*/ 37 h 1362"/>
                <a:gd name="T78" fmla="*/ 1626 w 2507"/>
                <a:gd name="T79" fmla="*/ 40 h 1362"/>
                <a:gd name="T80" fmla="*/ 1667 w 2507"/>
                <a:gd name="T81" fmla="*/ 46 h 1362"/>
                <a:gd name="T82" fmla="*/ 1708 w 2507"/>
                <a:gd name="T83" fmla="*/ 63 h 1362"/>
                <a:gd name="T84" fmla="*/ 1749 w 2507"/>
                <a:gd name="T85" fmla="*/ 117 h 1362"/>
                <a:gd name="T86" fmla="*/ 1789 w 2507"/>
                <a:gd name="T87" fmla="*/ 233 h 1362"/>
                <a:gd name="T88" fmla="*/ 1830 w 2507"/>
                <a:gd name="T89" fmla="*/ 321 h 1362"/>
                <a:gd name="T90" fmla="*/ 1871 w 2507"/>
                <a:gd name="T91" fmla="*/ 441 h 1362"/>
                <a:gd name="T92" fmla="*/ 1912 w 2507"/>
                <a:gd name="T93" fmla="*/ 577 h 1362"/>
                <a:gd name="T94" fmla="*/ 1952 w 2507"/>
                <a:gd name="T95" fmla="*/ 714 h 1362"/>
                <a:gd name="T96" fmla="*/ 1993 w 2507"/>
                <a:gd name="T97" fmla="*/ 782 h 1362"/>
                <a:gd name="T98" fmla="*/ 2034 w 2507"/>
                <a:gd name="T99" fmla="*/ 815 h 1362"/>
                <a:gd name="T100" fmla="*/ 2075 w 2507"/>
                <a:gd name="T101" fmla="*/ 988 h 1362"/>
                <a:gd name="T102" fmla="*/ 2115 w 2507"/>
                <a:gd name="T103" fmla="*/ 1026 h 1362"/>
                <a:gd name="T104" fmla="*/ 2156 w 2507"/>
                <a:gd name="T105" fmla="*/ 838 h 1362"/>
                <a:gd name="T106" fmla="*/ 2197 w 2507"/>
                <a:gd name="T107" fmla="*/ 995 h 1362"/>
                <a:gd name="T108" fmla="*/ 2238 w 2507"/>
                <a:gd name="T109" fmla="*/ 837 h 1362"/>
                <a:gd name="T110" fmla="*/ 2278 w 2507"/>
                <a:gd name="T111" fmla="*/ 989 h 1362"/>
                <a:gd name="T112" fmla="*/ 2319 w 2507"/>
                <a:gd name="T113" fmla="*/ 1042 h 1362"/>
                <a:gd name="T114" fmla="*/ 2360 w 2507"/>
                <a:gd name="T115" fmla="*/ 906 h 1362"/>
                <a:gd name="T116" fmla="*/ 2400 w 2507"/>
                <a:gd name="T117" fmla="*/ 931 h 1362"/>
                <a:gd name="T118" fmla="*/ 2441 w 2507"/>
                <a:gd name="T119" fmla="*/ 1110 h 1362"/>
                <a:gd name="T120" fmla="*/ 2482 w 2507"/>
                <a:gd name="T121" fmla="*/ 947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07" h="1362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1" y="2"/>
                  </a:lnTo>
                  <a:lnTo>
                    <a:pt x="35" y="2"/>
                  </a:lnTo>
                  <a:lnTo>
                    <a:pt x="38" y="3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7" y="2"/>
                  </a:lnTo>
                  <a:lnTo>
                    <a:pt x="50" y="1"/>
                  </a:lnTo>
                  <a:lnTo>
                    <a:pt x="53" y="2"/>
                  </a:lnTo>
                  <a:lnTo>
                    <a:pt x="56" y="2"/>
                  </a:lnTo>
                  <a:lnTo>
                    <a:pt x="59" y="3"/>
                  </a:lnTo>
                  <a:lnTo>
                    <a:pt x="63" y="1"/>
                  </a:lnTo>
                  <a:lnTo>
                    <a:pt x="66" y="1"/>
                  </a:lnTo>
                  <a:lnTo>
                    <a:pt x="69" y="0"/>
                  </a:lnTo>
                  <a:lnTo>
                    <a:pt x="72" y="0"/>
                  </a:lnTo>
                  <a:lnTo>
                    <a:pt x="75" y="1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5" y="3"/>
                  </a:lnTo>
                  <a:lnTo>
                    <a:pt x="88" y="3"/>
                  </a:lnTo>
                  <a:lnTo>
                    <a:pt x="91" y="2"/>
                  </a:lnTo>
                  <a:lnTo>
                    <a:pt x="94" y="2"/>
                  </a:lnTo>
                  <a:lnTo>
                    <a:pt x="97" y="3"/>
                  </a:lnTo>
                  <a:lnTo>
                    <a:pt x="100" y="4"/>
                  </a:lnTo>
                  <a:lnTo>
                    <a:pt x="104" y="6"/>
                  </a:lnTo>
                  <a:lnTo>
                    <a:pt x="107" y="5"/>
                  </a:lnTo>
                  <a:lnTo>
                    <a:pt x="110" y="4"/>
                  </a:lnTo>
                  <a:lnTo>
                    <a:pt x="113" y="4"/>
                  </a:lnTo>
                  <a:lnTo>
                    <a:pt x="116" y="5"/>
                  </a:lnTo>
                  <a:lnTo>
                    <a:pt x="119" y="4"/>
                  </a:lnTo>
                  <a:lnTo>
                    <a:pt x="122" y="4"/>
                  </a:lnTo>
                  <a:lnTo>
                    <a:pt x="125" y="4"/>
                  </a:lnTo>
                  <a:lnTo>
                    <a:pt x="128" y="2"/>
                  </a:lnTo>
                  <a:lnTo>
                    <a:pt x="132" y="1"/>
                  </a:lnTo>
                  <a:lnTo>
                    <a:pt x="135" y="2"/>
                  </a:lnTo>
                  <a:lnTo>
                    <a:pt x="138" y="4"/>
                  </a:lnTo>
                  <a:lnTo>
                    <a:pt x="141" y="3"/>
                  </a:lnTo>
                  <a:lnTo>
                    <a:pt x="144" y="4"/>
                  </a:lnTo>
                  <a:lnTo>
                    <a:pt x="147" y="4"/>
                  </a:lnTo>
                  <a:lnTo>
                    <a:pt x="150" y="2"/>
                  </a:lnTo>
                  <a:lnTo>
                    <a:pt x="153" y="2"/>
                  </a:lnTo>
                  <a:lnTo>
                    <a:pt x="157" y="4"/>
                  </a:lnTo>
                  <a:lnTo>
                    <a:pt x="160" y="5"/>
                  </a:lnTo>
                  <a:lnTo>
                    <a:pt x="163" y="5"/>
                  </a:lnTo>
                  <a:lnTo>
                    <a:pt x="166" y="6"/>
                  </a:lnTo>
                  <a:lnTo>
                    <a:pt x="169" y="5"/>
                  </a:lnTo>
                  <a:lnTo>
                    <a:pt x="173" y="5"/>
                  </a:lnTo>
                  <a:lnTo>
                    <a:pt x="176" y="6"/>
                  </a:lnTo>
                  <a:lnTo>
                    <a:pt x="179" y="6"/>
                  </a:lnTo>
                  <a:lnTo>
                    <a:pt x="182" y="5"/>
                  </a:lnTo>
                  <a:lnTo>
                    <a:pt x="185" y="5"/>
                  </a:lnTo>
                  <a:lnTo>
                    <a:pt x="188" y="5"/>
                  </a:lnTo>
                  <a:lnTo>
                    <a:pt x="191" y="4"/>
                  </a:lnTo>
                  <a:lnTo>
                    <a:pt x="194" y="5"/>
                  </a:lnTo>
                  <a:lnTo>
                    <a:pt x="197" y="5"/>
                  </a:lnTo>
                  <a:lnTo>
                    <a:pt x="201" y="5"/>
                  </a:lnTo>
                  <a:lnTo>
                    <a:pt x="204" y="6"/>
                  </a:lnTo>
                  <a:lnTo>
                    <a:pt x="207" y="5"/>
                  </a:lnTo>
                  <a:lnTo>
                    <a:pt x="210" y="5"/>
                  </a:lnTo>
                  <a:lnTo>
                    <a:pt x="213" y="6"/>
                  </a:lnTo>
                  <a:lnTo>
                    <a:pt x="216" y="6"/>
                  </a:lnTo>
                  <a:lnTo>
                    <a:pt x="219" y="5"/>
                  </a:lnTo>
                  <a:lnTo>
                    <a:pt x="222" y="6"/>
                  </a:lnTo>
                  <a:lnTo>
                    <a:pt x="226" y="6"/>
                  </a:lnTo>
                  <a:lnTo>
                    <a:pt x="229" y="6"/>
                  </a:lnTo>
                  <a:lnTo>
                    <a:pt x="232" y="6"/>
                  </a:lnTo>
                  <a:lnTo>
                    <a:pt x="235" y="8"/>
                  </a:lnTo>
                  <a:lnTo>
                    <a:pt x="238" y="5"/>
                  </a:lnTo>
                  <a:lnTo>
                    <a:pt x="241" y="7"/>
                  </a:lnTo>
                  <a:lnTo>
                    <a:pt x="245" y="7"/>
                  </a:lnTo>
                  <a:lnTo>
                    <a:pt x="248" y="6"/>
                  </a:lnTo>
                  <a:lnTo>
                    <a:pt x="251" y="6"/>
                  </a:lnTo>
                  <a:lnTo>
                    <a:pt x="254" y="6"/>
                  </a:lnTo>
                  <a:lnTo>
                    <a:pt x="257" y="7"/>
                  </a:lnTo>
                  <a:lnTo>
                    <a:pt x="260" y="6"/>
                  </a:lnTo>
                  <a:lnTo>
                    <a:pt x="263" y="7"/>
                  </a:lnTo>
                  <a:lnTo>
                    <a:pt x="266" y="6"/>
                  </a:lnTo>
                  <a:lnTo>
                    <a:pt x="270" y="6"/>
                  </a:lnTo>
                  <a:lnTo>
                    <a:pt x="273" y="7"/>
                  </a:lnTo>
                  <a:lnTo>
                    <a:pt x="276" y="6"/>
                  </a:lnTo>
                  <a:lnTo>
                    <a:pt x="279" y="8"/>
                  </a:lnTo>
                  <a:lnTo>
                    <a:pt x="282" y="7"/>
                  </a:lnTo>
                  <a:lnTo>
                    <a:pt x="285" y="7"/>
                  </a:lnTo>
                  <a:lnTo>
                    <a:pt x="288" y="6"/>
                  </a:lnTo>
                  <a:lnTo>
                    <a:pt x="291" y="9"/>
                  </a:lnTo>
                  <a:lnTo>
                    <a:pt x="295" y="8"/>
                  </a:lnTo>
                  <a:lnTo>
                    <a:pt x="298" y="7"/>
                  </a:lnTo>
                  <a:lnTo>
                    <a:pt x="301" y="11"/>
                  </a:lnTo>
                  <a:lnTo>
                    <a:pt x="304" y="8"/>
                  </a:lnTo>
                  <a:lnTo>
                    <a:pt x="307" y="7"/>
                  </a:lnTo>
                  <a:lnTo>
                    <a:pt x="310" y="8"/>
                  </a:lnTo>
                  <a:lnTo>
                    <a:pt x="313" y="9"/>
                  </a:lnTo>
                  <a:lnTo>
                    <a:pt x="317" y="9"/>
                  </a:lnTo>
                  <a:lnTo>
                    <a:pt x="320" y="8"/>
                  </a:lnTo>
                  <a:lnTo>
                    <a:pt x="323" y="10"/>
                  </a:lnTo>
                  <a:lnTo>
                    <a:pt x="326" y="5"/>
                  </a:lnTo>
                  <a:lnTo>
                    <a:pt x="329" y="8"/>
                  </a:lnTo>
                  <a:lnTo>
                    <a:pt x="332" y="9"/>
                  </a:lnTo>
                  <a:lnTo>
                    <a:pt x="335" y="7"/>
                  </a:lnTo>
                  <a:lnTo>
                    <a:pt x="339" y="6"/>
                  </a:lnTo>
                  <a:lnTo>
                    <a:pt x="342" y="9"/>
                  </a:lnTo>
                  <a:lnTo>
                    <a:pt x="345" y="9"/>
                  </a:lnTo>
                  <a:lnTo>
                    <a:pt x="348" y="4"/>
                  </a:lnTo>
                  <a:lnTo>
                    <a:pt x="351" y="10"/>
                  </a:lnTo>
                  <a:lnTo>
                    <a:pt x="354" y="8"/>
                  </a:lnTo>
                  <a:lnTo>
                    <a:pt x="357" y="7"/>
                  </a:lnTo>
                  <a:lnTo>
                    <a:pt x="360" y="10"/>
                  </a:lnTo>
                  <a:lnTo>
                    <a:pt x="363" y="9"/>
                  </a:lnTo>
                  <a:lnTo>
                    <a:pt x="367" y="8"/>
                  </a:lnTo>
                  <a:lnTo>
                    <a:pt x="370" y="7"/>
                  </a:lnTo>
                  <a:lnTo>
                    <a:pt x="373" y="12"/>
                  </a:lnTo>
                  <a:lnTo>
                    <a:pt x="376" y="9"/>
                  </a:lnTo>
                  <a:lnTo>
                    <a:pt x="379" y="10"/>
                  </a:lnTo>
                  <a:lnTo>
                    <a:pt x="382" y="11"/>
                  </a:lnTo>
                  <a:lnTo>
                    <a:pt x="385" y="9"/>
                  </a:lnTo>
                  <a:lnTo>
                    <a:pt x="388" y="9"/>
                  </a:lnTo>
                  <a:lnTo>
                    <a:pt x="392" y="10"/>
                  </a:lnTo>
                  <a:lnTo>
                    <a:pt x="395" y="9"/>
                  </a:lnTo>
                  <a:lnTo>
                    <a:pt x="398" y="8"/>
                  </a:lnTo>
                  <a:lnTo>
                    <a:pt x="401" y="11"/>
                  </a:lnTo>
                  <a:lnTo>
                    <a:pt x="404" y="9"/>
                  </a:lnTo>
                  <a:lnTo>
                    <a:pt x="408" y="8"/>
                  </a:lnTo>
                  <a:lnTo>
                    <a:pt x="411" y="9"/>
                  </a:lnTo>
                  <a:lnTo>
                    <a:pt x="414" y="10"/>
                  </a:lnTo>
                  <a:lnTo>
                    <a:pt x="417" y="9"/>
                  </a:lnTo>
                  <a:lnTo>
                    <a:pt x="420" y="10"/>
                  </a:lnTo>
                  <a:lnTo>
                    <a:pt x="423" y="9"/>
                  </a:lnTo>
                  <a:lnTo>
                    <a:pt x="426" y="8"/>
                  </a:lnTo>
                  <a:lnTo>
                    <a:pt x="429" y="10"/>
                  </a:lnTo>
                  <a:lnTo>
                    <a:pt x="432" y="11"/>
                  </a:lnTo>
                  <a:lnTo>
                    <a:pt x="436" y="9"/>
                  </a:lnTo>
                  <a:lnTo>
                    <a:pt x="439" y="10"/>
                  </a:lnTo>
                  <a:lnTo>
                    <a:pt x="442" y="11"/>
                  </a:lnTo>
                  <a:lnTo>
                    <a:pt x="445" y="10"/>
                  </a:lnTo>
                  <a:lnTo>
                    <a:pt x="448" y="11"/>
                  </a:lnTo>
                  <a:lnTo>
                    <a:pt x="451" y="11"/>
                  </a:lnTo>
                  <a:lnTo>
                    <a:pt x="454" y="9"/>
                  </a:lnTo>
                  <a:lnTo>
                    <a:pt x="457" y="11"/>
                  </a:lnTo>
                  <a:lnTo>
                    <a:pt x="461" y="8"/>
                  </a:lnTo>
                  <a:lnTo>
                    <a:pt x="464" y="9"/>
                  </a:lnTo>
                  <a:lnTo>
                    <a:pt x="467" y="12"/>
                  </a:lnTo>
                  <a:lnTo>
                    <a:pt x="470" y="11"/>
                  </a:lnTo>
                  <a:lnTo>
                    <a:pt x="473" y="11"/>
                  </a:lnTo>
                  <a:lnTo>
                    <a:pt x="477" y="10"/>
                  </a:lnTo>
                  <a:lnTo>
                    <a:pt x="480" y="12"/>
                  </a:lnTo>
                  <a:lnTo>
                    <a:pt x="483" y="9"/>
                  </a:lnTo>
                  <a:lnTo>
                    <a:pt x="486" y="12"/>
                  </a:lnTo>
                  <a:lnTo>
                    <a:pt x="489" y="15"/>
                  </a:lnTo>
                  <a:lnTo>
                    <a:pt x="492" y="10"/>
                  </a:lnTo>
                  <a:lnTo>
                    <a:pt x="495" y="11"/>
                  </a:lnTo>
                  <a:lnTo>
                    <a:pt x="498" y="13"/>
                  </a:lnTo>
                  <a:lnTo>
                    <a:pt x="501" y="11"/>
                  </a:lnTo>
                  <a:lnTo>
                    <a:pt x="505" y="11"/>
                  </a:lnTo>
                  <a:lnTo>
                    <a:pt x="508" y="17"/>
                  </a:lnTo>
                  <a:lnTo>
                    <a:pt x="511" y="15"/>
                  </a:lnTo>
                  <a:lnTo>
                    <a:pt x="514" y="9"/>
                  </a:lnTo>
                  <a:lnTo>
                    <a:pt x="517" y="14"/>
                  </a:lnTo>
                  <a:lnTo>
                    <a:pt x="520" y="11"/>
                  </a:lnTo>
                  <a:lnTo>
                    <a:pt x="523" y="8"/>
                  </a:lnTo>
                  <a:lnTo>
                    <a:pt x="526" y="13"/>
                  </a:lnTo>
                  <a:lnTo>
                    <a:pt x="530" y="14"/>
                  </a:lnTo>
                  <a:lnTo>
                    <a:pt x="533" y="11"/>
                  </a:lnTo>
                  <a:lnTo>
                    <a:pt x="536" y="9"/>
                  </a:lnTo>
                  <a:lnTo>
                    <a:pt x="539" y="16"/>
                  </a:lnTo>
                  <a:lnTo>
                    <a:pt x="542" y="11"/>
                  </a:lnTo>
                  <a:lnTo>
                    <a:pt x="545" y="8"/>
                  </a:lnTo>
                  <a:lnTo>
                    <a:pt x="548" y="15"/>
                  </a:lnTo>
                  <a:lnTo>
                    <a:pt x="552" y="11"/>
                  </a:lnTo>
                  <a:lnTo>
                    <a:pt x="555" y="10"/>
                  </a:lnTo>
                  <a:lnTo>
                    <a:pt x="558" y="12"/>
                  </a:lnTo>
                  <a:lnTo>
                    <a:pt x="561" y="12"/>
                  </a:lnTo>
                  <a:lnTo>
                    <a:pt x="564" y="11"/>
                  </a:lnTo>
                  <a:lnTo>
                    <a:pt x="567" y="13"/>
                  </a:lnTo>
                  <a:lnTo>
                    <a:pt x="570" y="16"/>
                  </a:lnTo>
                  <a:lnTo>
                    <a:pt x="574" y="11"/>
                  </a:lnTo>
                  <a:lnTo>
                    <a:pt x="577" y="12"/>
                  </a:lnTo>
                  <a:lnTo>
                    <a:pt x="580" y="12"/>
                  </a:lnTo>
                  <a:lnTo>
                    <a:pt x="583" y="13"/>
                  </a:lnTo>
                  <a:lnTo>
                    <a:pt x="586" y="13"/>
                  </a:lnTo>
                  <a:lnTo>
                    <a:pt x="589" y="13"/>
                  </a:lnTo>
                  <a:lnTo>
                    <a:pt x="592" y="13"/>
                  </a:lnTo>
                  <a:lnTo>
                    <a:pt x="595" y="12"/>
                  </a:lnTo>
                  <a:lnTo>
                    <a:pt x="599" y="13"/>
                  </a:lnTo>
                  <a:lnTo>
                    <a:pt x="602" y="12"/>
                  </a:lnTo>
                  <a:lnTo>
                    <a:pt x="605" y="13"/>
                  </a:lnTo>
                  <a:lnTo>
                    <a:pt x="608" y="13"/>
                  </a:lnTo>
                  <a:lnTo>
                    <a:pt x="611" y="13"/>
                  </a:lnTo>
                  <a:lnTo>
                    <a:pt x="614" y="14"/>
                  </a:lnTo>
                  <a:lnTo>
                    <a:pt x="617" y="13"/>
                  </a:lnTo>
                  <a:lnTo>
                    <a:pt x="620" y="13"/>
                  </a:lnTo>
                  <a:lnTo>
                    <a:pt x="623" y="14"/>
                  </a:lnTo>
                  <a:lnTo>
                    <a:pt x="627" y="13"/>
                  </a:lnTo>
                  <a:lnTo>
                    <a:pt x="630" y="13"/>
                  </a:lnTo>
                  <a:lnTo>
                    <a:pt x="633" y="15"/>
                  </a:lnTo>
                  <a:lnTo>
                    <a:pt x="636" y="13"/>
                  </a:lnTo>
                  <a:lnTo>
                    <a:pt x="639" y="13"/>
                  </a:lnTo>
                  <a:lnTo>
                    <a:pt x="643" y="15"/>
                  </a:lnTo>
                  <a:lnTo>
                    <a:pt x="646" y="13"/>
                  </a:lnTo>
                  <a:lnTo>
                    <a:pt x="649" y="13"/>
                  </a:lnTo>
                  <a:lnTo>
                    <a:pt x="652" y="16"/>
                  </a:lnTo>
                  <a:lnTo>
                    <a:pt x="655" y="16"/>
                  </a:lnTo>
                  <a:lnTo>
                    <a:pt x="658" y="11"/>
                  </a:lnTo>
                  <a:lnTo>
                    <a:pt x="661" y="15"/>
                  </a:lnTo>
                  <a:lnTo>
                    <a:pt x="664" y="14"/>
                  </a:lnTo>
                  <a:lnTo>
                    <a:pt x="668" y="12"/>
                  </a:lnTo>
                  <a:lnTo>
                    <a:pt x="671" y="16"/>
                  </a:lnTo>
                  <a:lnTo>
                    <a:pt x="674" y="16"/>
                  </a:lnTo>
                  <a:lnTo>
                    <a:pt x="677" y="15"/>
                  </a:lnTo>
                  <a:lnTo>
                    <a:pt x="680" y="11"/>
                  </a:lnTo>
                  <a:lnTo>
                    <a:pt x="683" y="18"/>
                  </a:lnTo>
                  <a:lnTo>
                    <a:pt x="686" y="12"/>
                  </a:lnTo>
                  <a:lnTo>
                    <a:pt x="689" y="11"/>
                  </a:lnTo>
                  <a:lnTo>
                    <a:pt x="692" y="20"/>
                  </a:lnTo>
                  <a:lnTo>
                    <a:pt x="696" y="15"/>
                  </a:lnTo>
                  <a:lnTo>
                    <a:pt x="699" y="11"/>
                  </a:lnTo>
                  <a:lnTo>
                    <a:pt x="702" y="14"/>
                  </a:lnTo>
                  <a:lnTo>
                    <a:pt x="705" y="15"/>
                  </a:lnTo>
                  <a:lnTo>
                    <a:pt x="708" y="11"/>
                  </a:lnTo>
                  <a:lnTo>
                    <a:pt x="712" y="16"/>
                  </a:lnTo>
                  <a:lnTo>
                    <a:pt x="715" y="18"/>
                  </a:lnTo>
                  <a:lnTo>
                    <a:pt x="718" y="9"/>
                  </a:lnTo>
                  <a:lnTo>
                    <a:pt x="721" y="12"/>
                  </a:lnTo>
                  <a:lnTo>
                    <a:pt x="724" y="16"/>
                  </a:lnTo>
                  <a:lnTo>
                    <a:pt x="727" y="15"/>
                  </a:lnTo>
                  <a:lnTo>
                    <a:pt x="730" y="12"/>
                  </a:lnTo>
                  <a:lnTo>
                    <a:pt x="733" y="15"/>
                  </a:lnTo>
                  <a:lnTo>
                    <a:pt x="737" y="14"/>
                  </a:lnTo>
                  <a:lnTo>
                    <a:pt x="740" y="11"/>
                  </a:lnTo>
                  <a:lnTo>
                    <a:pt x="743" y="16"/>
                  </a:lnTo>
                  <a:lnTo>
                    <a:pt x="746" y="15"/>
                  </a:lnTo>
                  <a:lnTo>
                    <a:pt x="749" y="12"/>
                  </a:lnTo>
                  <a:lnTo>
                    <a:pt x="752" y="16"/>
                  </a:lnTo>
                  <a:lnTo>
                    <a:pt x="755" y="16"/>
                  </a:lnTo>
                  <a:lnTo>
                    <a:pt x="758" y="13"/>
                  </a:lnTo>
                  <a:lnTo>
                    <a:pt x="761" y="13"/>
                  </a:lnTo>
                  <a:lnTo>
                    <a:pt x="765" y="16"/>
                  </a:lnTo>
                  <a:lnTo>
                    <a:pt x="768" y="14"/>
                  </a:lnTo>
                  <a:lnTo>
                    <a:pt x="771" y="14"/>
                  </a:lnTo>
                  <a:lnTo>
                    <a:pt x="774" y="16"/>
                  </a:lnTo>
                  <a:lnTo>
                    <a:pt x="777" y="15"/>
                  </a:lnTo>
                  <a:lnTo>
                    <a:pt x="780" y="16"/>
                  </a:lnTo>
                  <a:lnTo>
                    <a:pt x="783" y="16"/>
                  </a:lnTo>
                  <a:lnTo>
                    <a:pt x="787" y="16"/>
                  </a:lnTo>
                  <a:lnTo>
                    <a:pt x="790" y="15"/>
                  </a:lnTo>
                  <a:lnTo>
                    <a:pt x="793" y="16"/>
                  </a:lnTo>
                  <a:lnTo>
                    <a:pt x="796" y="15"/>
                  </a:lnTo>
                  <a:lnTo>
                    <a:pt x="799" y="15"/>
                  </a:lnTo>
                  <a:lnTo>
                    <a:pt x="802" y="16"/>
                  </a:lnTo>
                  <a:lnTo>
                    <a:pt x="805" y="15"/>
                  </a:lnTo>
                  <a:lnTo>
                    <a:pt x="809" y="15"/>
                  </a:lnTo>
                  <a:lnTo>
                    <a:pt x="812" y="16"/>
                  </a:lnTo>
                  <a:lnTo>
                    <a:pt x="815" y="16"/>
                  </a:lnTo>
                  <a:lnTo>
                    <a:pt x="818" y="15"/>
                  </a:lnTo>
                  <a:lnTo>
                    <a:pt x="821" y="16"/>
                  </a:lnTo>
                  <a:lnTo>
                    <a:pt x="824" y="16"/>
                  </a:lnTo>
                  <a:lnTo>
                    <a:pt x="827" y="15"/>
                  </a:lnTo>
                  <a:lnTo>
                    <a:pt x="830" y="15"/>
                  </a:lnTo>
                  <a:lnTo>
                    <a:pt x="834" y="16"/>
                  </a:lnTo>
                  <a:lnTo>
                    <a:pt x="837" y="16"/>
                  </a:lnTo>
                  <a:lnTo>
                    <a:pt x="840" y="16"/>
                  </a:lnTo>
                  <a:lnTo>
                    <a:pt x="843" y="16"/>
                  </a:lnTo>
                  <a:lnTo>
                    <a:pt x="846" y="16"/>
                  </a:lnTo>
                  <a:lnTo>
                    <a:pt x="849" y="16"/>
                  </a:lnTo>
                  <a:lnTo>
                    <a:pt x="852" y="17"/>
                  </a:lnTo>
                  <a:lnTo>
                    <a:pt x="855" y="16"/>
                  </a:lnTo>
                  <a:lnTo>
                    <a:pt x="859" y="16"/>
                  </a:lnTo>
                  <a:lnTo>
                    <a:pt x="862" y="16"/>
                  </a:lnTo>
                  <a:lnTo>
                    <a:pt x="865" y="15"/>
                  </a:lnTo>
                  <a:lnTo>
                    <a:pt x="868" y="16"/>
                  </a:lnTo>
                  <a:lnTo>
                    <a:pt x="871" y="17"/>
                  </a:lnTo>
                  <a:lnTo>
                    <a:pt x="874" y="16"/>
                  </a:lnTo>
                  <a:lnTo>
                    <a:pt x="878" y="15"/>
                  </a:lnTo>
                  <a:lnTo>
                    <a:pt x="881" y="18"/>
                  </a:lnTo>
                  <a:lnTo>
                    <a:pt x="884" y="15"/>
                  </a:lnTo>
                  <a:lnTo>
                    <a:pt x="887" y="14"/>
                  </a:lnTo>
                  <a:lnTo>
                    <a:pt x="890" y="18"/>
                  </a:lnTo>
                  <a:lnTo>
                    <a:pt x="893" y="17"/>
                  </a:lnTo>
                  <a:lnTo>
                    <a:pt x="896" y="14"/>
                  </a:lnTo>
                  <a:lnTo>
                    <a:pt x="899" y="16"/>
                  </a:lnTo>
                  <a:lnTo>
                    <a:pt x="903" y="17"/>
                  </a:lnTo>
                  <a:lnTo>
                    <a:pt x="906" y="16"/>
                  </a:lnTo>
                  <a:lnTo>
                    <a:pt x="909" y="18"/>
                  </a:lnTo>
                  <a:lnTo>
                    <a:pt x="912" y="21"/>
                  </a:lnTo>
                  <a:lnTo>
                    <a:pt x="915" y="15"/>
                  </a:lnTo>
                  <a:lnTo>
                    <a:pt x="918" y="16"/>
                  </a:lnTo>
                  <a:lnTo>
                    <a:pt x="921" y="18"/>
                  </a:lnTo>
                  <a:lnTo>
                    <a:pt x="924" y="16"/>
                  </a:lnTo>
                  <a:lnTo>
                    <a:pt x="927" y="15"/>
                  </a:lnTo>
                  <a:lnTo>
                    <a:pt x="931" y="17"/>
                  </a:lnTo>
                  <a:lnTo>
                    <a:pt x="934" y="18"/>
                  </a:lnTo>
                  <a:lnTo>
                    <a:pt x="937" y="14"/>
                  </a:lnTo>
                  <a:lnTo>
                    <a:pt x="940" y="18"/>
                  </a:lnTo>
                  <a:lnTo>
                    <a:pt x="943" y="16"/>
                  </a:lnTo>
                  <a:lnTo>
                    <a:pt x="947" y="15"/>
                  </a:lnTo>
                  <a:lnTo>
                    <a:pt x="950" y="17"/>
                  </a:lnTo>
                  <a:lnTo>
                    <a:pt x="953" y="18"/>
                  </a:lnTo>
                  <a:lnTo>
                    <a:pt x="956" y="16"/>
                  </a:lnTo>
                  <a:lnTo>
                    <a:pt x="959" y="13"/>
                  </a:lnTo>
                  <a:lnTo>
                    <a:pt x="962" y="16"/>
                  </a:lnTo>
                  <a:lnTo>
                    <a:pt x="965" y="17"/>
                  </a:lnTo>
                  <a:lnTo>
                    <a:pt x="968" y="16"/>
                  </a:lnTo>
                  <a:lnTo>
                    <a:pt x="972" y="16"/>
                  </a:lnTo>
                  <a:lnTo>
                    <a:pt x="975" y="17"/>
                  </a:lnTo>
                  <a:lnTo>
                    <a:pt x="978" y="17"/>
                  </a:lnTo>
                  <a:lnTo>
                    <a:pt x="981" y="16"/>
                  </a:lnTo>
                  <a:lnTo>
                    <a:pt x="984" y="17"/>
                  </a:lnTo>
                  <a:lnTo>
                    <a:pt x="987" y="17"/>
                  </a:lnTo>
                  <a:lnTo>
                    <a:pt x="990" y="18"/>
                  </a:lnTo>
                  <a:lnTo>
                    <a:pt x="993" y="17"/>
                  </a:lnTo>
                  <a:lnTo>
                    <a:pt x="996" y="19"/>
                  </a:lnTo>
                  <a:lnTo>
                    <a:pt x="1000" y="18"/>
                  </a:lnTo>
                  <a:lnTo>
                    <a:pt x="1003" y="17"/>
                  </a:lnTo>
                  <a:lnTo>
                    <a:pt x="1006" y="19"/>
                  </a:lnTo>
                  <a:lnTo>
                    <a:pt x="1009" y="19"/>
                  </a:lnTo>
                  <a:lnTo>
                    <a:pt x="1012" y="17"/>
                  </a:lnTo>
                  <a:lnTo>
                    <a:pt x="1015" y="18"/>
                  </a:lnTo>
                  <a:lnTo>
                    <a:pt x="1018" y="18"/>
                  </a:lnTo>
                  <a:lnTo>
                    <a:pt x="1022" y="18"/>
                  </a:lnTo>
                  <a:lnTo>
                    <a:pt x="1025" y="17"/>
                  </a:lnTo>
                  <a:lnTo>
                    <a:pt x="1028" y="17"/>
                  </a:lnTo>
                  <a:lnTo>
                    <a:pt x="1031" y="15"/>
                  </a:lnTo>
                  <a:lnTo>
                    <a:pt x="1034" y="16"/>
                  </a:lnTo>
                  <a:lnTo>
                    <a:pt x="1037" y="18"/>
                  </a:lnTo>
                  <a:lnTo>
                    <a:pt x="1041" y="15"/>
                  </a:lnTo>
                  <a:lnTo>
                    <a:pt x="1044" y="17"/>
                  </a:lnTo>
                  <a:lnTo>
                    <a:pt x="1047" y="18"/>
                  </a:lnTo>
                  <a:lnTo>
                    <a:pt x="1050" y="17"/>
                  </a:lnTo>
                  <a:lnTo>
                    <a:pt x="1053" y="18"/>
                  </a:lnTo>
                  <a:lnTo>
                    <a:pt x="1056" y="20"/>
                  </a:lnTo>
                  <a:lnTo>
                    <a:pt x="1059" y="18"/>
                  </a:lnTo>
                  <a:lnTo>
                    <a:pt x="1062" y="17"/>
                  </a:lnTo>
                  <a:lnTo>
                    <a:pt x="1065" y="22"/>
                  </a:lnTo>
                  <a:lnTo>
                    <a:pt x="1069" y="18"/>
                  </a:lnTo>
                  <a:lnTo>
                    <a:pt x="1072" y="17"/>
                  </a:lnTo>
                  <a:lnTo>
                    <a:pt x="1075" y="19"/>
                  </a:lnTo>
                  <a:lnTo>
                    <a:pt x="1078" y="20"/>
                  </a:lnTo>
                  <a:lnTo>
                    <a:pt x="1081" y="17"/>
                  </a:lnTo>
                  <a:lnTo>
                    <a:pt x="1084" y="18"/>
                  </a:lnTo>
                  <a:lnTo>
                    <a:pt x="1087" y="20"/>
                  </a:lnTo>
                  <a:lnTo>
                    <a:pt x="1090" y="14"/>
                  </a:lnTo>
                  <a:lnTo>
                    <a:pt x="1094" y="16"/>
                  </a:lnTo>
                  <a:lnTo>
                    <a:pt x="1097" y="19"/>
                  </a:lnTo>
                  <a:lnTo>
                    <a:pt x="1100" y="15"/>
                  </a:lnTo>
                  <a:lnTo>
                    <a:pt x="1103" y="16"/>
                  </a:lnTo>
                  <a:lnTo>
                    <a:pt x="1106" y="19"/>
                  </a:lnTo>
                  <a:lnTo>
                    <a:pt x="1110" y="17"/>
                  </a:lnTo>
                  <a:lnTo>
                    <a:pt x="1113" y="15"/>
                  </a:lnTo>
                  <a:lnTo>
                    <a:pt x="1116" y="19"/>
                  </a:lnTo>
                  <a:lnTo>
                    <a:pt x="1119" y="19"/>
                  </a:lnTo>
                  <a:lnTo>
                    <a:pt x="1122" y="16"/>
                  </a:lnTo>
                  <a:lnTo>
                    <a:pt x="1125" y="20"/>
                  </a:lnTo>
                  <a:lnTo>
                    <a:pt x="1128" y="20"/>
                  </a:lnTo>
                  <a:lnTo>
                    <a:pt x="1131" y="18"/>
                  </a:lnTo>
                  <a:lnTo>
                    <a:pt x="1134" y="19"/>
                  </a:lnTo>
                  <a:lnTo>
                    <a:pt x="1138" y="21"/>
                  </a:lnTo>
                  <a:lnTo>
                    <a:pt x="1141" y="19"/>
                  </a:lnTo>
                  <a:lnTo>
                    <a:pt x="1144" y="19"/>
                  </a:lnTo>
                  <a:lnTo>
                    <a:pt x="1147" y="20"/>
                  </a:lnTo>
                  <a:lnTo>
                    <a:pt x="1150" y="19"/>
                  </a:lnTo>
                  <a:lnTo>
                    <a:pt x="1153" y="18"/>
                  </a:lnTo>
                  <a:lnTo>
                    <a:pt x="1156" y="18"/>
                  </a:lnTo>
                  <a:lnTo>
                    <a:pt x="1159" y="20"/>
                  </a:lnTo>
                  <a:lnTo>
                    <a:pt x="1163" y="19"/>
                  </a:lnTo>
                  <a:lnTo>
                    <a:pt x="1166" y="20"/>
                  </a:lnTo>
                  <a:lnTo>
                    <a:pt x="1169" y="19"/>
                  </a:lnTo>
                  <a:lnTo>
                    <a:pt x="1172" y="19"/>
                  </a:lnTo>
                  <a:lnTo>
                    <a:pt x="1175" y="20"/>
                  </a:lnTo>
                  <a:lnTo>
                    <a:pt x="1179" y="20"/>
                  </a:lnTo>
                  <a:lnTo>
                    <a:pt x="1182" y="20"/>
                  </a:lnTo>
                  <a:lnTo>
                    <a:pt x="1185" y="20"/>
                  </a:lnTo>
                  <a:lnTo>
                    <a:pt x="1188" y="19"/>
                  </a:lnTo>
                  <a:lnTo>
                    <a:pt x="1191" y="20"/>
                  </a:lnTo>
                  <a:lnTo>
                    <a:pt x="1194" y="21"/>
                  </a:lnTo>
                  <a:lnTo>
                    <a:pt x="1197" y="20"/>
                  </a:lnTo>
                  <a:lnTo>
                    <a:pt x="1200" y="20"/>
                  </a:lnTo>
                  <a:lnTo>
                    <a:pt x="1203" y="20"/>
                  </a:lnTo>
                  <a:lnTo>
                    <a:pt x="1207" y="20"/>
                  </a:lnTo>
                  <a:lnTo>
                    <a:pt x="1210" y="20"/>
                  </a:lnTo>
                  <a:lnTo>
                    <a:pt x="1213" y="20"/>
                  </a:lnTo>
                  <a:lnTo>
                    <a:pt x="1216" y="20"/>
                  </a:lnTo>
                  <a:lnTo>
                    <a:pt x="1219" y="20"/>
                  </a:lnTo>
                  <a:lnTo>
                    <a:pt x="1222" y="21"/>
                  </a:lnTo>
                  <a:lnTo>
                    <a:pt x="1225" y="20"/>
                  </a:lnTo>
                  <a:lnTo>
                    <a:pt x="1228" y="21"/>
                  </a:lnTo>
                  <a:lnTo>
                    <a:pt x="1232" y="22"/>
                  </a:lnTo>
                  <a:lnTo>
                    <a:pt x="1235" y="21"/>
                  </a:lnTo>
                  <a:lnTo>
                    <a:pt x="1238" y="20"/>
                  </a:lnTo>
                  <a:lnTo>
                    <a:pt x="1241" y="23"/>
                  </a:lnTo>
                  <a:lnTo>
                    <a:pt x="1244" y="21"/>
                  </a:lnTo>
                  <a:lnTo>
                    <a:pt x="1247" y="22"/>
                  </a:lnTo>
                  <a:lnTo>
                    <a:pt x="1250" y="23"/>
                  </a:lnTo>
                  <a:lnTo>
                    <a:pt x="1253" y="22"/>
                  </a:lnTo>
                  <a:lnTo>
                    <a:pt x="1257" y="23"/>
                  </a:lnTo>
                  <a:lnTo>
                    <a:pt x="1260" y="22"/>
                  </a:lnTo>
                  <a:lnTo>
                    <a:pt x="1263" y="23"/>
                  </a:lnTo>
                  <a:lnTo>
                    <a:pt x="1266" y="21"/>
                  </a:lnTo>
                  <a:lnTo>
                    <a:pt x="1269" y="22"/>
                  </a:lnTo>
                  <a:lnTo>
                    <a:pt x="1272" y="22"/>
                  </a:lnTo>
                  <a:lnTo>
                    <a:pt x="1276" y="21"/>
                  </a:lnTo>
                  <a:lnTo>
                    <a:pt x="1279" y="23"/>
                  </a:lnTo>
                  <a:lnTo>
                    <a:pt x="1282" y="22"/>
                  </a:lnTo>
                  <a:lnTo>
                    <a:pt x="1285" y="22"/>
                  </a:lnTo>
                  <a:lnTo>
                    <a:pt x="1288" y="22"/>
                  </a:lnTo>
                  <a:lnTo>
                    <a:pt x="1291" y="23"/>
                  </a:lnTo>
                  <a:lnTo>
                    <a:pt x="1294" y="23"/>
                  </a:lnTo>
                  <a:lnTo>
                    <a:pt x="1297" y="22"/>
                  </a:lnTo>
                  <a:lnTo>
                    <a:pt x="1300" y="23"/>
                  </a:lnTo>
                  <a:lnTo>
                    <a:pt x="1304" y="22"/>
                  </a:lnTo>
                  <a:lnTo>
                    <a:pt x="1307" y="23"/>
                  </a:lnTo>
                  <a:lnTo>
                    <a:pt x="1310" y="23"/>
                  </a:lnTo>
                  <a:lnTo>
                    <a:pt x="1313" y="23"/>
                  </a:lnTo>
                  <a:lnTo>
                    <a:pt x="1316" y="23"/>
                  </a:lnTo>
                  <a:lnTo>
                    <a:pt x="1319" y="23"/>
                  </a:lnTo>
                  <a:lnTo>
                    <a:pt x="1322" y="22"/>
                  </a:lnTo>
                  <a:lnTo>
                    <a:pt x="1325" y="21"/>
                  </a:lnTo>
                  <a:lnTo>
                    <a:pt x="1329" y="22"/>
                  </a:lnTo>
                  <a:lnTo>
                    <a:pt x="1332" y="21"/>
                  </a:lnTo>
                  <a:lnTo>
                    <a:pt x="1335" y="22"/>
                  </a:lnTo>
                  <a:lnTo>
                    <a:pt x="1338" y="22"/>
                  </a:lnTo>
                  <a:lnTo>
                    <a:pt x="1341" y="21"/>
                  </a:lnTo>
                  <a:lnTo>
                    <a:pt x="1345" y="22"/>
                  </a:lnTo>
                  <a:lnTo>
                    <a:pt x="1348" y="24"/>
                  </a:lnTo>
                  <a:lnTo>
                    <a:pt x="1351" y="23"/>
                  </a:lnTo>
                  <a:lnTo>
                    <a:pt x="1354" y="22"/>
                  </a:lnTo>
                  <a:lnTo>
                    <a:pt x="1357" y="24"/>
                  </a:lnTo>
                  <a:lnTo>
                    <a:pt x="1360" y="24"/>
                  </a:lnTo>
                  <a:lnTo>
                    <a:pt x="1363" y="24"/>
                  </a:lnTo>
                  <a:lnTo>
                    <a:pt x="1366" y="24"/>
                  </a:lnTo>
                  <a:lnTo>
                    <a:pt x="1369" y="24"/>
                  </a:lnTo>
                  <a:lnTo>
                    <a:pt x="1373" y="24"/>
                  </a:lnTo>
                  <a:lnTo>
                    <a:pt x="1376" y="25"/>
                  </a:lnTo>
                  <a:lnTo>
                    <a:pt x="1379" y="24"/>
                  </a:lnTo>
                  <a:lnTo>
                    <a:pt x="1382" y="23"/>
                  </a:lnTo>
                  <a:lnTo>
                    <a:pt x="1385" y="24"/>
                  </a:lnTo>
                  <a:lnTo>
                    <a:pt x="1388" y="24"/>
                  </a:lnTo>
                  <a:lnTo>
                    <a:pt x="1391" y="25"/>
                  </a:lnTo>
                  <a:lnTo>
                    <a:pt x="1394" y="24"/>
                  </a:lnTo>
                  <a:lnTo>
                    <a:pt x="1398" y="24"/>
                  </a:lnTo>
                  <a:lnTo>
                    <a:pt x="1401" y="24"/>
                  </a:lnTo>
                  <a:lnTo>
                    <a:pt x="1404" y="25"/>
                  </a:lnTo>
                  <a:lnTo>
                    <a:pt x="1407" y="24"/>
                  </a:lnTo>
                  <a:lnTo>
                    <a:pt x="1410" y="24"/>
                  </a:lnTo>
                  <a:lnTo>
                    <a:pt x="1414" y="24"/>
                  </a:lnTo>
                  <a:lnTo>
                    <a:pt x="1417" y="26"/>
                  </a:lnTo>
                  <a:lnTo>
                    <a:pt x="1420" y="25"/>
                  </a:lnTo>
                  <a:lnTo>
                    <a:pt x="1423" y="26"/>
                  </a:lnTo>
                  <a:lnTo>
                    <a:pt x="1426" y="27"/>
                  </a:lnTo>
                  <a:lnTo>
                    <a:pt x="1429" y="25"/>
                  </a:lnTo>
                  <a:lnTo>
                    <a:pt x="1432" y="27"/>
                  </a:lnTo>
                  <a:lnTo>
                    <a:pt x="1435" y="26"/>
                  </a:lnTo>
                  <a:lnTo>
                    <a:pt x="1438" y="26"/>
                  </a:lnTo>
                  <a:lnTo>
                    <a:pt x="1442" y="26"/>
                  </a:lnTo>
                  <a:lnTo>
                    <a:pt x="1445" y="27"/>
                  </a:lnTo>
                  <a:lnTo>
                    <a:pt x="1448" y="27"/>
                  </a:lnTo>
                  <a:lnTo>
                    <a:pt x="1451" y="27"/>
                  </a:lnTo>
                  <a:lnTo>
                    <a:pt x="1454" y="27"/>
                  </a:lnTo>
                  <a:lnTo>
                    <a:pt x="1457" y="28"/>
                  </a:lnTo>
                  <a:lnTo>
                    <a:pt x="1460" y="28"/>
                  </a:lnTo>
                  <a:lnTo>
                    <a:pt x="1463" y="27"/>
                  </a:lnTo>
                  <a:lnTo>
                    <a:pt x="1467" y="29"/>
                  </a:lnTo>
                  <a:lnTo>
                    <a:pt x="1470" y="27"/>
                  </a:lnTo>
                  <a:lnTo>
                    <a:pt x="1473" y="28"/>
                  </a:lnTo>
                  <a:lnTo>
                    <a:pt x="1476" y="29"/>
                  </a:lnTo>
                  <a:lnTo>
                    <a:pt x="1479" y="28"/>
                  </a:lnTo>
                  <a:lnTo>
                    <a:pt x="1482" y="29"/>
                  </a:lnTo>
                  <a:lnTo>
                    <a:pt x="1485" y="30"/>
                  </a:lnTo>
                  <a:lnTo>
                    <a:pt x="1488" y="30"/>
                  </a:lnTo>
                  <a:lnTo>
                    <a:pt x="1492" y="30"/>
                  </a:lnTo>
                  <a:lnTo>
                    <a:pt x="1495" y="29"/>
                  </a:lnTo>
                  <a:lnTo>
                    <a:pt x="1498" y="31"/>
                  </a:lnTo>
                  <a:lnTo>
                    <a:pt x="1501" y="30"/>
                  </a:lnTo>
                  <a:lnTo>
                    <a:pt x="1504" y="31"/>
                  </a:lnTo>
                  <a:lnTo>
                    <a:pt x="1507" y="31"/>
                  </a:lnTo>
                  <a:lnTo>
                    <a:pt x="1511" y="31"/>
                  </a:lnTo>
                  <a:lnTo>
                    <a:pt x="1514" y="31"/>
                  </a:lnTo>
                  <a:lnTo>
                    <a:pt x="1517" y="32"/>
                  </a:lnTo>
                  <a:lnTo>
                    <a:pt x="1520" y="32"/>
                  </a:lnTo>
                  <a:lnTo>
                    <a:pt x="1523" y="32"/>
                  </a:lnTo>
                  <a:lnTo>
                    <a:pt x="1526" y="33"/>
                  </a:lnTo>
                  <a:lnTo>
                    <a:pt x="1529" y="33"/>
                  </a:lnTo>
                  <a:lnTo>
                    <a:pt x="1532" y="33"/>
                  </a:lnTo>
                  <a:lnTo>
                    <a:pt x="1536" y="34"/>
                  </a:lnTo>
                  <a:lnTo>
                    <a:pt x="1539" y="34"/>
                  </a:lnTo>
                  <a:lnTo>
                    <a:pt x="1542" y="33"/>
                  </a:lnTo>
                  <a:lnTo>
                    <a:pt x="1545" y="35"/>
                  </a:lnTo>
                  <a:lnTo>
                    <a:pt x="1548" y="34"/>
                  </a:lnTo>
                  <a:lnTo>
                    <a:pt x="1551" y="34"/>
                  </a:lnTo>
                  <a:lnTo>
                    <a:pt x="1554" y="35"/>
                  </a:lnTo>
                  <a:lnTo>
                    <a:pt x="1557" y="36"/>
                  </a:lnTo>
                  <a:lnTo>
                    <a:pt x="1560" y="33"/>
                  </a:lnTo>
                  <a:lnTo>
                    <a:pt x="1564" y="34"/>
                  </a:lnTo>
                  <a:lnTo>
                    <a:pt x="1567" y="35"/>
                  </a:lnTo>
                  <a:lnTo>
                    <a:pt x="1570" y="34"/>
                  </a:lnTo>
                  <a:lnTo>
                    <a:pt x="1573" y="34"/>
                  </a:lnTo>
                  <a:lnTo>
                    <a:pt x="1576" y="36"/>
                  </a:lnTo>
                  <a:lnTo>
                    <a:pt x="1580" y="35"/>
                  </a:lnTo>
                  <a:lnTo>
                    <a:pt x="1583" y="35"/>
                  </a:lnTo>
                  <a:lnTo>
                    <a:pt x="1586" y="37"/>
                  </a:lnTo>
                  <a:lnTo>
                    <a:pt x="1589" y="36"/>
                  </a:lnTo>
                  <a:lnTo>
                    <a:pt x="1592" y="37"/>
                  </a:lnTo>
                  <a:lnTo>
                    <a:pt x="1595" y="39"/>
                  </a:lnTo>
                  <a:lnTo>
                    <a:pt x="1598" y="38"/>
                  </a:lnTo>
                  <a:lnTo>
                    <a:pt x="1601" y="39"/>
                  </a:lnTo>
                  <a:lnTo>
                    <a:pt x="1605" y="39"/>
                  </a:lnTo>
                  <a:lnTo>
                    <a:pt x="1608" y="39"/>
                  </a:lnTo>
                  <a:lnTo>
                    <a:pt x="1611" y="38"/>
                  </a:lnTo>
                  <a:lnTo>
                    <a:pt x="1614" y="40"/>
                  </a:lnTo>
                  <a:lnTo>
                    <a:pt x="1617" y="39"/>
                  </a:lnTo>
                  <a:lnTo>
                    <a:pt x="1620" y="37"/>
                  </a:lnTo>
                  <a:lnTo>
                    <a:pt x="1623" y="39"/>
                  </a:lnTo>
                  <a:lnTo>
                    <a:pt x="1626" y="40"/>
                  </a:lnTo>
                  <a:lnTo>
                    <a:pt x="1629" y="39"/>
                  </a:lnTo>
                  <a:lnTo>
                    <a:pt x="1633" y="41"/>
                  </a:lnTo>
                  <a:lnTo>
                    <a:pt x="1636" y="41"/>
                  </a:lnTo>
                  <a:lnTo>
                    <a:pt x="1639" y="40"/>
                  </a:lnTo>
                  <a:lnTo>
                    <a:pt x="1642" y="44"/>
                  </a:lnTo>
                  <a:lnTo>
                    <a:pt x="1645" y="44"/>
                  </a:lnTo>
                  <a:lnTo>
                    <a:pt x="1649" y="42"/>
                  </a:lnTo>
                  <a:lnTo>
                    <a:pt x="1652" y="44"/>
                  </a:lnTo>
                  <a:lnTo>
                    <a:pt x="1655" y="45"/>
                  </a:lnTo>
                  <a:lnTo>
                    <a:pt x="1658" y="44"/>
                  </a:lnTo>
                  <a:lnTo>
                    <a:pt x="1661" y="46"/>
                  </a:lnTo>
                  <a:lnTo>
                    <a:pt x="1664" y="47"/>
                  </a:lnTo>
                  <a:lnTo>
                    <a:pt x="1667" y="46"/>
                  </a:lnTo>
                  <a:lnTo>
                    <a:pt x="1670" y="47"/>
                  </a:lnTo>
                  <a:lnTo>
                    <a:pt x="1674" y="48"/>
                  </a:lnTo>
                  <a:lnTo>
                    <a:pt x="1677" y="47"/>
                  </a:lnTo>
                  <a:lnTo>
                    <a:pt x="1680" y="48"/>
                  </a:lnTo>
                  <a:lnTo>
                    <a:pt x="1683" y="50"/>
                  </a:lnTo>
                  <a:lnTo>
                    <a:pt x="1686" y="50"/>
                  </a:lnTo>
                  <a:lnTo>
                    <a:pt x="1689" y="53"/>
                  </a:lnTo>
                  <a:lnTo>
                    <a:pt x="1692" y="55"/>
                  </a:lnTo>
                  <a:lnTo>
                    <a:pt x="1695" y="55"/>
                  </a:lnTo>
                  <a:lnTo>
                    <a:pt x="1698" y="58"/>
                  </a:lnTo>
                  <a:lnTo>
                    <a:pt x="1702" y="61"/>
                  </a:lnTo>
                  <a:lnTo>
                    <a:pt x="1705" y="60"/>
                  </a:lnTo>
                  <a:lnTo>
                    <a:pt x="1708" y="63"/>
                  </a:lnTo>
                  <a:lnTo>
                    <a:pt x="1711" y="70"/>
                  </a:lnTo>
                  <a:lnTo>
                    <a:pt x="1714" y="73"/>
                  </a:lnTo>
                  <a:lnTo>
                    <a:pt x="1717" y="74"/>
                  </a:lnTo>
                  <a:lnTo>
                    <a:pt x="1720" y="83"/>
                  </a:lnTo>
                  <a:lnTo>
                    <a:pt x="1723" y="81"/>
                  </a:lnTo>
                  <a:lnTo>
                    <a:pt x="1727" y="82"/>
                  </a:lnTo>
                  <a:lnTo>
                    <a:pt x="1730" y="94"/>
                  </a:lnTo>
                  <a:lnTo>
                    <a:pt x="1733" y="94"/>
                  </a:lnTo>
                  <a:lnTo>
                    <a:pt x="1736" y="90"/>
                  </a:lnTo>
                  <a:lnTo>
                    <a:pt x="1739" y="99"/>
                  </a:lnTo>
                  <a:lnTo>
                    <a:pt x="1742" y="106"/>
                  </a:lnTo>
                  <a:lnTo>
                    <a:pt x="1746" y="104"/>
                  </a:lnTo>
                  <a:lnTo>
                    <a:pt x="1749" y="117"/>
                  </a:lnTo>
                  <a:lnTo>
                    <a:pt x="1752" y="126"/>
                  </a:lnTo>
                  <a:lnTo>
                    <a:pt x="1755" y="128"/>
                  </a:lnTo>
                  <a:lnTo>
                    <a:pt x="1758" y="136"/>
                  </a:lnTo>
                  <a:lnTo>
                    <a:pt x="1761" y="145"/>
                  </a:lnTo>
                  <a:lnTo>
                    <a:pt x="1764" y="146"/>
                  </a:lnTo>
                  <a:lnTo>
                    <a:pt x="1767" y="150"/>
                  </a:lnTo>
                  <a:lnTo>
                    <a:pt x="1771" y="167"/>
                  </a:lnTo>
                  <a:lnTo>
                    <a:pt x="1774" y="175"/>
                  </a:lnTo>
                  <a:lnTo>
                    <a:pt x="1777" y="181"/>
                  </a:lnTo>
                  <a:lnTo>
                    <a:pt x="1780" y="199"/>
                  </a:lnTo>
                  <a:lnTo>
                    <a:pt x="1783" y="206"/>
                  </a:lnTo>
                  <a:lnTo>
                    <a:pt x="1786" y="214"/>
                  </a:lnTo>
                  <a:lnTo>
                    <a:pt x="1789" y="233"/>
                  </a:lnTo>
                  <a:lnTo>
                    <a:pt x="1792" y="239"/>
                  </a:lnTo>
                  <a:lnTo>
                    <a:pt x="1796" y="235"/>
                  </a:lnTo>
                  <a:lnTo>
                    <a:pt x="1799" y="243"/>
                  </a:lnTo>
                  <a:lnTo>
                    <a:pt x="1802" y="250"/>
                  </a:lnTo>
                  <a:lnTo>
                    <a:pt x="1805" y="251"/>
                  </a:lnTo>
                  <a:lnTo>
                    <a:pt x="1808" y="260"/>
                  </a:lnTo>
                  <a:lnTo>
                    <a:pt x="1811" y="270"/>
                  </a:lnTo>
                  <a:lnTo>
                    <a:pt x="1815" y="276"/>
                  </a:lnTo>
                  <a:lnTo>
                    <a:pt x="1818" y="283"/>
                  </a:lnTo>
                  <a:lnTo>
                    <a:pt x="1821" y="299"/>
                  </a:lnTo>
                  <a:lnTo>
                    <a:pt x="1824" y="305"/>
                  </a:lnTo>
                  <a:lnTo>
                    <a:pt x="1827" y="307"/>
                  </a:lnTo>
                  <a:lnTo>
                    <a:pt x="1830" y="321"/>
                  </a:lnTo>
                  <a:lnTo>
                    <a:pt x="1833" y="326"/>
                  </a:lnTo>
                  <a:lnTo>
                    <a:pt x="1836" y="327"/>
                  </a:lnTo>
                  <a:lnTo>
                    <a:pt x="1840" y="339"/>
                  </a:lnTo>
                  <a:lnTo>
                    <a:pt x="1843" y="349"/>
                  </a:lnTo>
                  <a:lnTo>
                    <a:pt x="1846" y="358"/>
                  </a:lnTo>
                  <a:lnTo>
                    <a:pt x="1849" y="374"/>
                  </a:lnTo>
                  <a:lnTo>
                    <a:pt x="1852" y="389"/>
                  </a:lnTo>
                  <a:lnTo>
                    <a:pt x="1855" y="396"/>
                  </a:lnTo>
                  <a:lnTo>
                    <a:pt x="1858" y="405"/>
                  </a:lnTo>
                  <a:lnTo>
                    <a:pt x="1861" y="417"/>
                  </a:lnTo>
                  <a:lnTo>
                    <a:pt x="1864" y="425"/>
                  </a:lnTo>
                  <a:lnTo>
                    <a:pt x="1868" y="431"/>
                  </a:lnTo>
                  <a:lnTo>
                    <a:pt x="1871" y="441"/>
                  </a:lnTo>
                  <a:lnTo>
                    <a:pt x="1874" y="450"/>
                  </a:lnTo>
                  <a:lnTo>
                    <a:pt x="1877" y="458"/>
                  </a:lnTo>
                  <a:lnTo>
                    <a:pt x="1880" y="473"/>
                  </a:lnTo>
                  <a:lnTo>
                    <a:pt x="1884" y="488"/>
                  </a:lnTo>
                  <a:lnTo>
                    <a:pt x="1887" y="500"/>
                  </a:lnTo>
                  <a:lnTo>
                    <a:pt x="1890" y="511"/>
                  </a:lnTo>
                  <a:lnTo>
                    <a:pt x="1893" y="521"/>
                  </a:lnTo>
                  <a:lnTo>
                    <a:pt x="1896" y="528"/>
                  </a:lnTo>
                  <a:lnTo>
                    <a:pt x="1899" y="544"/>
                  </a:lnTo>
                  <a:lnTo>
                    <a:pt x="1902" y="551"/>
                  </a:lnTo>
                  <a:lnTo>
                    <a:pt x="1905" y="561"/>
                  </a:lnTo>
                  <a:lnTo>
                    <a:pt x="1909" y="567"/>
                  </a:lnTo>
                  <a:lnTo>
                    <a:pt x="1912" y="577"/>
                  </a:lnTo>
                  <a:lnTo>
                    <a:pt x="1915" y="596"/>
                  </a:lnTo>
                  <a:lnTo>
                    <a:pt x="1918" y="596"/>
                  </a:lnTo>
                  <a:lnTo>
                    <a:pt x="1921" y="612"/>
                  </a:lnTo>
                  <a:lnTo>
                    <a:pt x="1924" y="652"/>
                  </a:lnTo>
                  <a:lnTo>
                    <a:pt x="1927" y="633"/>
                  </a:lnTo>
                  <a:lnTo>
                    <a:pt x="1930" y="641"/>
                  </a:lnTo>
                  <a:lnTo>
                    <a:pt x="1933" y="690"/>
                  </a:lnTo>
                  <a:lnTo>
                    <a:pt x="1937" y="680"/>
                  </a:lnTo>
                  <a:lnTo>
                    <a:pt x="1940" y="660"/>
                  </a:lnTo>
                  <a:lnTo>
                    <a:pt x="1943" y="695"/>
                  </a:lnTo>
                  <a:lnTo>
                    <a:pt x="1946" y="708"/>
                  </a:lnTo>
                  <a:lnTo>
                    <a:pt x="1949" y="718"/>
                  </a:lnTo>
                  <a:lnTo>
                    <a:pt x="1952" y="714"/>
                  </a:lnTo>
                  <a:lnTo>
                    <a:pt x="1955" y="734"/>
                  </a:lnTo>
                  <a:lnTo>
                    <a:pt x="1958" y="730"/>
                  </a:lnTo>
                  <a:lnTo>
                    <a:pt x="1962" y="739"/>
                  </a:lnTo>
                  <a:lnTo>
                    <a:pt x="1965" y="737"/>
                  </a:lnTo>
                  <a:lnTo>
                    <a:pt x="1968" y="751"/>
                  </a:lnTo>
                  <a:lnTo>
                    <a:pt x="1971" y="774"/>
                  </a:lnTo>
                  <a:lnTo>
                    <a:pt x="1974" y="762"/>
                  </a:lnTo>
                  <a:lnTo>
                    <a:pt x="1978" y="846"/>
                  </a:lnTo>
                  <a:lnTo>
                    <a:pt x="1981" y="772"/>
                  </a:lnTo>
                  <a:lnTo>
                    <a:pt x="1984" y="802"/>
                  </a:lnTo>
                  <a:lnTo>
                    <a:pt x="1987" y="838"/>
                  </a:lnTo>
                  <a:lnTo>
                    <a:pt x="1990" y="813"/>
                  </a:lnTo>
                  <a:lnTo>
                    <a:pt x="1993" y="782"/>
                  </a:lnTo>
                  <a:lnTo>
                    <a:pt x="1996" y="808"/>
                  </a:lnTo>
                  <a:lnTo>
                    <a:pt x="1999" y="789"/>
                  </a:lnTo>
                  <a:lnTo>
                    <a:pt x="2002" y="853"/>
                  </a:lnTo>
                  <a:lnTo>
                    <a:pt x="2006" y="883"/>
                  </a:lnTo>
                  <a:lnTo>
                    <a:pt x="2009" y="843"/>
                  </a:lnTo>
                  <a:lnTo>
                    <a:pt x="2012" y="860"/>
                  </a:lnTo>
                  <a:lnTo>
                    <a:pt x="2015" y="832"/>
                  </a:lnTo>
                  <a:lnTo>
                    <a:pt x="2018" y="823"/>
                  </a:lnTo>
                  <a:lnTo>
                    <a:pt x="2021" y="868"/>
                  </a:lnTo>
                  <a:lnTo>
                    <a:pt x="2024" y="866"/>
                  </a:lnTo>
                  <a:lnTo>
                    <a:pt x="2027" y="862"/>
                  </a:lnTo>
                  <a:lnTo>
                    <a:pt x="2031" y="857"/>
                  </a:lnTo>
                  <a:lnTo>
                    <a:pt x="2034" y="815"/>
                  </a:lnTo>
                  <a:lnTo>
                    <a:pt x="2037" y="796"/>
                  </a:lnTo>
                  <a:lnTo>
                    <a:pt x="2040" y="866"/>
                  </a:lnTo>
                  <a:lnTo>
                    <a:pt x="2043" y="869"/>
                  </a:lnTo>
                  <a:lnTo>
                    <a:pt x="2047" y="844"/>
                  </a:lnTo>
                  <a:lnTo>
                    <a:pt x="2050" y="815"/>
                  </a:lnTo>
                  <a:lnTo>
                    <a:pt x="2053" y="1001"/>
                  </a:lnTo>
                  <a:lnTo>
                    <a:pt x="2056" y="865"/>
                  </a:lnTo>
                  <a:lnTo>
                    <a:pt x="2059" y="815"/>
                  </a:lnTo>
                  <a:lnTo>
                    <a:pt x="2062" y="1015"/>
                  </a:lnTo>
                  <a:lnTo>
                    <a:pt x="2065" y="934"/>
                  </a:lnTo>
                  <a:lnTo>
                    <a:pt x="2068" y="859"/>
                  </a:lnTo>
                  <a:lnTo>
                    <a:pt x="2071" y="856"/>
                  </a:lnTo>
                  <a:lnTo>
                    <a:pt x="2075" y="988"/>
                  </a:lnTo>
                  <a:lnTo>
                    <a:pt x="2078" y="879"/>
                  </a:lnTo>
                  <a:lnTo>
                    <a:pt x="2081" y="838"/>
                  </a:lnTo>
                  <a:lnTo>
                    <a:pt x="2084" y="969"/>
                  </a:lnTo>
                  <a:lnTo>
                    <a:pt x="2087" y="953"/>
                  </a:lnTo>
                  <a:lnTo>
                    <a:pt x="2090" y="828"/>
                  </a:lnTo>
                  <a:lnTo>
                    <a:pt x="2093" y="965"/>
                  </a:lnTo>
                  <a:lnTo>
                    <a:pt x="2096" y="887"/>
                  </a:lnTo>
                  <a:lnTo>
                    <a:pt x="2100" y="887"/>
                  </a:lnTo>
                  <a:lnTo>
                    <a:pt x="2103" y="825"/>
                  </a:lnTo>
                  <a:lnTo>
                    <a:pt x="2106" y="912"/>
                  </a:lnTo>
                  <a:lnTo>
                    <a:pt x="2109" y="864"/>
                  </a:lnTo>
                  <a:lnTo>
                    <a:pt x="2112" y="911"/>
                  </a:lnTo>
                  <a:lnTo>
                    <a:pt x="2115" y="1026"/>
                  </a:lnTo>
                  <a:lnTo>
                    <a:pt x="2119" y="1069"/>
                  </a:lnTo>
                  <a:lnTo>
                    <a:pt x="2122" y="1010"/>
                  </a:lnTo>
                  <a:lnTo>
                    <a:pt x="2125" y="919"/>
                  </a:lnTo>
                  <a:lnTo>
                    <a:pt x="2128" y="959"/>
                  </a:lnTo>
                  <a:lnTo>
                    <a:pt x="2131" y="983"/>
                  </a:lnTo>
                  <a:lnTo>
                    <a:pt x="2134" y="1050"/>
                  </a:lnTo>
                  <a:lnTo>
                    <a:pt x="2137" y="985"/>
                  </a:lnTo>
                  <a:lnTo>
                    <a:pt x="2140" y="1362"/>
                  </a:lnTo>
                  <a:lnTo>
                    <a:pt x="2144" y="998"/>
                  </a:lnTo>
                  <a:lnTo>
                    <a:pt x="2147" y="1026"/>
                  </a:lnTo>
                  <a:lnTo>
                    <a:pt x="2150" y="941"/>
                  </a:lnTo>
                  <a:lnTo>
                    <a:pt x="2153" y="977"/>
                  </a:lnTo>
                  <a:lnTo>
                    <a:pt x="2156" y="838"/>
                  </a:lnTo>
                  <a:lnTo>
                    <a:pt x="2159" y="1018"/>
                  </a:lnTo>
                  <a:lnTo>
                    <a:pt x="2162" y="1008"/>
                  </a:lnTo>
                  <a:lnTo>
                    <a:pt x="2165" y="883"/>
                  </a:lnTo>
                  <a:lnTo>
                    <a:pt x="2169" y="861"/>
                  </a:lnTo>
                  <a:lnTo>
                    <a:pt x="2172" y="896"/>
                  </a:lnTo>
                  <a:lnTo>
                    <a:pt x="2175" y="979"/>
                  </a:lnTo>
                  <a:lnTo>
                    <a:pt x="2178" y="1025"/>
                  </a:lnTo>
                  <a:lnTo>
                    <a:pt x="2181" y="968"/>
                  </a:lnTo>
                  <a:lnTo>
                    <a:pt x="2184" y="1174"/>
                  </a:lnTo>
                  <a:lnTo>
                    <a:pt x="2187" y="806"/>
                  </a:lnTo>
                  <a:lnTo>
                    <a:pt x="2190" y="837"/>
                  </a:lnTo>
                  <a:lnTo>
                    <a:pt x="2193" y="1039"/>
                  </a:lnTo>
                  <a:lnTo>
                    <a:pt x="2197" y="995"/>
                  </a:lnTo>
                  <a:lnTo>
                    <a:pt x="2200" y="961"/>
                  </a:lnTo>
                  <a:lnTo>
                    <a:pt x="2203" y="1008"/>
                  </a:lnTo>
                  <a:lnTo>
                    <a:pt x="2206" y="836"/>
                  </a:lnTo>
                  <a:lnTo>
                    <a:pt x="2209" y="850"/>
                  </a:lnTo>
                  <a:lnTo>
                    <a:pt x="2213" y="984"/>
                  </a:lnTo>
                  <a:lnTo>
                    <a:pt x="2216" y="833"/>
                  </a:lnTo>
                  <a:lnTo>
                    <a:pt x="2219" y="840"/>
                  </a:lnTo>
                  <a:lnTo>
                    <a:pt x="2222" y="940"/>
                  </a:lnTo>
                  <a:lnTo>
                    <a:pt x="2225" y="1024"/>
                  </a:lnTo>
                  <a:lnTo>
                    <a:pt x="2228" y="883"/>
                  </a:lnTo>
                  <a:lnTo>
                    <a:pt x="2231" y="973"/>
                  </a:lnTo>
                  <a:lnTo>
                    <a:pt x="2234" y="871"/>
                  </a:lnTo>
                  <a:lnTo>
                    <a:pt x="2238" y="837"/>
                  </a:lnTo>
                  <a:lnTo>
                    <a:pt x="2241" y="1153"/>
                  </a:lnTo>
                  <a:lnTo>
                    <a:pt x="2244" y="987"/>
                  </a:lnTo>
                  <a:lnTo>
                    <a:pt x="2247" y="872"/>
                  </a:lnTo>
                  <a:lnTo>
                    <a:pt x="2250" y="859"/>
                  </a:lnTo>
                  <a:lnTo>
                    <a:pt x="2253" y="1020"/>
                  </a:lnTo>
                  <a:lnTo>
                    <a:pt x="2256" y="936"/>
                  </a:lnTo>
                  <a:lnTo>
                    <a:pt x="2259" y="1058"/>
                  </a:lnTo>
                  <a:lnTo>
                    <a:pt x="2262" y="835"/>
                  </a:lnTo>
                  <a:lnTo>
                    <a:pt x="2266" y="996"/>
                  </a:lnTo>
                  <a:lnTo>
                    <a:pt x="2269" y="1199"/>
                  </a:lnTo>
                  <a:lnTo>
                    <a:pt x="2272" y="827"/>
                  </a:lnTo>
                  <a:lnTo>
                    <a:pt x="2275" y="918"/>
                  </a:lnTo>
                  <a:lnTo>
                    <a:pt x="2278" y="989"/>
                  </a:lnTo>
                  <a:lnTo>
                    <a:pt x="2282" y="919"/>
                  </a:lnTo>
                  <a:lnTo>
                    <a:pt x="2285" y="980"/>
                  </a:lnTo>
                  <a:lnTo>
                    <a:pt x="2288" y="903"/>
                  </a:lnTo>
                  <a:lnTo>
                    <a:pt x="2291" y="1022"/>
                  </a:lnTo>
                  <a:lnTo>
                    <a:pt x="2294" y="999"/>
                  </a:lnTo>
                  <a:lnTo>
                    <a:pt x="2297" y="1051"/>
                  </a:lnTo>
                  <a:lnTo>
                    <a:pt x="2300" y="957"/>
                  </a:lnTo>
                  <a:lnTo>
                    <a:pt x="2303" y="1031"/>
                  </a:lnTo>
                  <a:lnTo>
                    <a:pt x="2306" y="1067"/>
                  </a:lnTo>
                  <a:lnTo>
                    <a:pt x="2310" y="874"/>
                  </a:lnTo>
                  <a:lnTo>
                    <a:pt x="2313" y="885"/>
                  </a:lnTo>
                  <a:lnTo>
                    <a:pt x="2316" y="908"/>
                  </a:lnTo>
                  <a:lnTo>
                    <a:pt x="2319" y="1042"/>
                  </a:lnTo>
                  <a:lnTo>
                    <a:pt x="2322" y="868"/>
                  </a:lnTo>
                  <a:lnTo>
                    <a:pt x="2325" y="905"/>
                  </a:lnTo>
                  <a:lnTo>
                    <a:pt x="2328" y="981"/>
                  </a:lnTo>
                  <a:lnTo>
                    <a:pt x="2331" y="1016"/>
                  </a:lnTo>
                  <a:lnTo>
                    <a:pt x="2335" y="792"/>
                  </a:lnTo>
                  <a:lnTo>
                    <a:pt x="2338" y="830"/>
                  </a:lnTo>
                  <a:lnTo>
                    <a:pt x="2341" y="817"/>
                  </a:lnTo>
                  <a:lnTo>
                    <a:pt x="2344" y="902"/>
                  </a:lnTo>
                  <a:lnTo>
                    <a:pt x="2347" y="929"/>
                  </a:lnTo>
                  <a:lnTo>
                    <a:pt x="2350" y="1047"/>
                  </a:lnTo>
                  <a:lnTo>
                    <a:pt x="2354" y="1090"/>
                  </a:lnTo>
                  <a:lnTo>
                    <a:pt x="2357" y="854"/>
                  </a:lnTo>
                  <a:lnTo>
                    <a:pt x="2360" y="906"/>
                  </a:lnTo>
                  <a:lnTo>
                    <a:pt x="2363" y="912"/>
                  </a:lnTo>
                  <a:lnTo>
                    <a:pt x="2366" y="927"/>
                  </a:lnTo>
                  <a:lnTo>
                    <a:pt x="2369" y="1098"/>
                  </a:lnTo>
                  <a:lnTo>
                    <a:pt x="2372" y="987"/>
                  </a:lnTo>
                  <a:lnTo>
                    <a:pt x="2375" y="1054"/>
                  </a:lnTo>
                  <a:lnTo>
                    <a:pt x="2379" y="908"/>
                  </a:lnTo>
                  <a:lnTo>
                    <a:pt x="2382" y="945"/>
                  </a:lnTo>
                  <a:lnTo>
                    <a:pt x="2385" y="1002"/>
                  </a:lnTo>
                  <a:lnTo>
                    <a:pt x="2388" y="963"/>
                  </a:lnTo>
                  <a:lnTo>
                    <a:pt x="2391" y="928"/>
                  </a:lnTo>
                  <a:lnTo>
                    <a:pt x="2394" y="907"/>
                  </a:lnTo>
                  <a:lnTo>
                    <a:pt x="2397" y="924"/>
                  </a:lnTo>
                  <a:lnTo>
                    <a:pt x="2400" y="931"/>
                  </a:lnTo>
                  <a:lnTo>
                    <a:pt x="2404" y="936"/>
                  </a:lnTo>
                  <a:lnTo>
                    <a:pt x="2407" y="1033"/>
                  </a:lnTo>
                  <a:lnTo>
                    <a:pt x="2410" y="933"/>
                  </a:lnTo>
                  <a:lnTo>
                    <a:pt x="2413" y="829"/>
                  </a:lnTo>
                  <a:lnTo>
                    <a:pt x="2416" y="941"/>
                  </a:lnTo>
                  <a:lnTo>
                    <a:pt x="2419" y="851"/>
                  </a:lnTo>
                  <a:lnTo>
                    <a:pt x="2422" y="925"/>
                  </a:lnTo>
                  <a:lnTo>
                    <a:pt x="2425" y="847"/>
                  </a:lnTo>
                  <a:lnTo>
                    <a:pt x="2428" y="964"/>
                  </a:lnTo>
                  <a:lnTo>
                    <a:pt x="2432" y="852"/>
                  </a:lnTo>
                  <a:lnTo>
                    <a:pt x="2435" y="943"/>
                  </a:lnTo>
                  <a:lnTo>
                    <a:pt x="2438" y="986"/>
                  </a:lnTo>
                  <a:lnTo>
                    <a:pt x="2441" y="1110"/>
                  </a:lnTo>
                  <a:lnTo>
                    <a:pt x="2444" y="828"/>
                  </a:lnTo>
                  <a:lnTo>
                    <a:pt x="2448" y="991"/>
                  </a:lnTo>
                  <a:lnTo>
                    <a:pt x="2451" y="1000"/>
                  </a:lnTo>
                  <a:lnTo>
                    <a:pt x="2454" y="821"/>
                  </a:lnTo>
                  <a:lnTo>
                    <a:pt x="2457" y="955"/>
                  </a:lnTo>
                  <a:lnTo>
                    <a:pt x="2460" y="799"/>
                  </a:lnTo>
                  <a:lnTo>
                    <a:pt x="2463" y="772"/>
                  </a:lnTo>
                  <a:lnTo>
                    <a:pt x="2466" y="926"/>
                  </a:lnTo>
                  <a:lnTo>
                    <a:pt x="2469" y="945"/>
                  </a:lnTo>
                  <a:lnTo>
                    <a:pt x="2473" y="1050"/>
                  </a:lnTo>
                  <a:lnTo>
                    <a:pt x="2476" y="950"/>
                  </a:lnTo>
                  <a:lnTo>
                    <a:pt x="2479" y="1036"/>
                  </a:lnTo>
                  <a:lnTo>
                    <a:pt x="2482" y="947"/>
                  </a:lnTo>
                  <a:lnTo>
                    <a:pt x="2485" y="848"/>
                  </a:lnTo>
                  <a:lnTo>
                    <a:pt x="2488" y="889"/>
                  </a:lnTo>
                  <a:lnTo>
                    <a:pt x="2491" y="897"/>
                  </a:lnTo>
                  <a:lnTo>
                    <a:pt x="2494" y="879"/>
                  </a:lnTo>
                  <a:lnTo>
                    <a:pt x="2497" y="876"/>
                  </a:lnTo>
                  <a:lnTo>
                    <a:pt x="2501" y="885"/>
                  </a:lnTo>
                  <a:lnTo>
                    <a:pt x="2504" y="760"/>
                  </a:lnTo>
                  <a:lnTo>
                    <a:pt x="2507" y="764"/>
                  </a:lnTo>
                </a:path>
              </a:pathLst>
            </a:custGeom>
            <a:noFill/>
            <a:ln w="26988" cap="flat">
              <a:solidFill>
                <a:srgbClr val="D1BB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3851" y="2122"/>
              <a:ext cx="848" cy="7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4291" y="2164"/>
              <a:ext cx="5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dirty="0">
                  <a:solidFill>
                    <a:srgbClr val="000000"/>
                  </a:solidFill>
                </a:rPr>
                <a:t>HF in, 4K</a:t>
              </a:r>
              <a:endParaRPr lang="en-US" altLang="en-US" dirty="0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4085" y="2234"/>
              <a:ext cx="187" cy="0"/>
            </a:xfrm>
            <a:prstGeom prst="line">
              <a:avLst/>
            </a:prstGeom>
            <a:noFill/>
            <a:ln w="26988" cap="flat">
              <a:solidFill>
                <a:srgbClr val="352A8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4291" y="2346"/>
              <a:ext cx="58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dirty="0">
                  <a:solidFill>
                    <a:srgbClr val="000000"/>
                  </a:solidFill>
                </a:rPr>
                <a:t>HF in, RT</a:t>
              </a:r>
              <a:endParaRPr lang="en-US" altLang="en-US" dirty="0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4085" y="2412"/>
              <a:ext cx="187" cy="0"/>
            </a:xfrm>
            <a:prstGeom prst="line">
              <a:avLst/>
            </a:prstGeom>
            <a:noFill/>
            <a:ln w="26988" cap="flat">
              <a:solidFill>
                <a:srgbClr val="0C93D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4291" y="2520"/>
              <a:ext cx="55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</a:rPr>
                <a:t>LF in, 4K</a:t>
              </a:r>
              <a:endParaRPr lang="en-US" alt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4085" y="2590"/>
              <a:ext cx="187" cy="0"/>
            </a:xfrm>
            <a:prstGeom prst="line">
              <a:avLst/>
            </a:prstGeom>
            <a:noFill/>
            <a:ln w="26988" cap="flat">
              <a:solidFill>
                <a:srgbClr val="71BF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4291" y="2700"/>
              <a:ext cx="5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</a:rPr>
                <a:t>LF in, RT</a:t>
              </a:r>
              <a:endParaRPr lang="en-US" alt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4085" y="2768"/>
              <a:ext cx="187" cy="0"/>
            </a:xfrm>
            <a:prstGeom prst="line">
              <a:avLst/>
            </a:prstGeom>
            <a:noFill/>
            <a:ln w="26988" cap="flat">
              <a:solidFill>
                <a:srgbClr val="D1BB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060" y="2134"/>
              <a:ext cx="848" cy="736"/>
            </a:xfrm>
            <a:prstGeom prst="rect">
              <a:avLst/>
            </a:prstGeom>
            <a:noFill/>
            <a:ln w="39688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375480" y="1455528"/>
            <a:ext cx="196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Cavity filter 1GHz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110" y="-123508"/>
            <a:ext cx="28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078720" y="-4651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240939" y="-6080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c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304144" y="349269"/>
            <a:ext cx="4044006" cy="3150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82" name="Group 73"/>
          <p:cNvGrpSpPr>
            <a:grpSpLocks noChangeAspect="1"/>
          </p:cNvGrpSpPr>
          <p:nvPr/>
        </p:nvGrpSpPr>
        <p:grpSpPr bwMode="auto">
          <a:xfrm>
            <a:off x="6350" y="66675"/>
            <a:ext cx="5532438" cy="4224338"/>
            <a:chOff x="4" y="42"/>
            <a:chExt cx="3485" cy="2661"/>
          </a:xfrm>
        </p:grpSpPr>
        <p:sp>
          <p:nvSpPr>
            <p:cNvPr id="83" name="AutoShape 72"/>
            <p:cNvSpPr>
              <a:spLocks noChangeAspect="1" noChangeArrowheads="1" noTextEdit="1"/>
            </p:cNvSpPr>
            <p:nvPr/>
          </p:nvSpPr>
          <p:spPr bwMode="auto">
            <a:xfrm>
              <a:off x="4" y="42"/>
              <a:ext cx="3485" cy="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Line 74"/>
            <p:cNvSpPr>
              <a:spLocks noChangeShapeType="1"/>
            </p:cNvSpPr>
            <p:nvPr/>
          </p:nvSpPr>
          <p:spPr bwMode="auto">
            <a:xfrm>
              <a:off x="497" y="2204"/>
              <a:ext cx="2668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Line 75"/>
            <p:cNvSpPr>
              <a:spLocks noChangeShapeType="1"/>
            </p:cNvSpPr>
            <p:nvPr/>
          </p:nvSpPr>
          <p:spPr bwMode="auto">
            <a:xfrm>
              <a:off x="497" y="235"/>
              <a:ext cx="2668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Line 76"/>
            <p:cNvSpPr>
              <a:spLocks noChangeShapeType="1"/>
            </p:cNvSpPr>
            <p:nvPr/>
          </p:nvSpPr>
          <p:spPr bwMode="auto">
            <a:xfrm flipV="1">
              <a:off x="497" y="2178"/>
              <a:ext cx="0" cy="26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 flipV="1">
              <a:off x="1259" y="2178"/>
              <a:ext cx="0" cy="26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 flipV="1">
              <a:off x="2022" y="2178"/>
              <a:ext cx="0" cy="26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Line 79"/>
            <p:cNvSpPr>
              <a:spLocks noChangeShapeType="1"/>
            </p:cNvSpPr>
            <p:nvPr/>
          </p:nvSpPr>
          <p:spPr bwMode="auto">
            <a:xfrm flipV="1">
              <a:off x="2784" y="2178"/>
              <a:ext cx="0" cy="26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497" y="235"/>
              <a:ext cx="0" cy="27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1259" y="235"/>
              <a:ext cx="0" cy="27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022" y="235"/>
              <a:ext cx="0" cy="27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Line 83"/>
            <p:cNvSpPr>
              <a:spLocks noChangeShapeType="1"/>
            </p:cNvSpPr>
            <p:nvPr/>
          </p:nvSpPr>
          <p:spPr bwMode="auto">
            <a:xfrm>
              <a:off x="2784" y="235"/>
              <a:ext cx="0" cy="27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Rectangle 84"/>
            <p:cNvSpPr>
              <a:spLocks noChangeArrowheads="1"/>
            </p:cNvSpPr>
            <p:nvPr/>
          </p:nvSpPr>
          <p:spPr bwMode="auto">
            <a:xfrm>
              <a:off x="453" y="2267"/>
              <a:ext cx="15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85"/>
            <p:cNvSpPr>
              <a:spLocks noChangeArrowheads="1"/>
            </p:cNvSpPr>
            <p:nvPr/>
          </p:nvSpPr>
          <p:spPr bwMode="auto">
            <a:xfrm>
              <a:off x="1132" y="2267"/>
              <a:ext cx="31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86"/>
            <p:cNvSpPr>
              <a:spLocks noChangeArrowheads="1"/>
            </p:cNvSpPr>
            <p:nvPr/>
          </p:nvSpPr>
          <p:spPr bwMode="auto">
            <a:xfrm>
              <a:off x="1899" y="2267"/>
              <a:ext cx="31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87"/>
            <p:cNvSpPr>
              <a:spLocks noChangeArrowheads="1"/>
            </p:cNvSpPr>
            <p:nvPr/>
          </p:nvSpPr>
          <p:spPr bwMode="auto">
            <a:xfrm>
              <a:off x="2660" y="2267"/>
              <a:ext cx="31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88"/>
            <p:cNvSpPr>
              <a:spLocks noChangeArrowheads="1"/>
            </p:cNvSpPr>
            <p:nvPr/>
          </p:nvSpPr>
          <p:spPr bwMode="auto">
            <a:xfrm>
              <a:off x="1095" y="2479"/>
              <a:ext cx="159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Input frequency (Hz)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 flipV="1">
              <a:off x="497" y="235"/>
              <a:ext cx="0" cy="1969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 flipV="1">
              <a:off x="3165" y="235"/>
              <a:ext cx="0" cy="1969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Line 91"/>
            <p:cNvSpPr>
              <a:spLocks noChangeShapeType="1"/>
            </p:cNvSpPr>
            <p:nvPr/>
          </p:nvSpPr>
          <p:spPr bwMode="auto">
            <a:xfrm>
              <a:off x="497" y="2204"/>
              <a:ext cx="26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497" y="1811"/>
              <a:ext cx="26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497" y="1417"/>
              <a:ext cx="26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497" y="1023"/>
              <a:ext cx="26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5" name="Line 95"/>
            <p:cNvSpPr>
              <a:spLocks noChangeShapeType="1"/>
            </p:cNvSpPr>
            <p:nvPr/>
          </p:nvSpPr>
          <p:spPr bwMode="auto">
            <a:xfrm>
              <a:off x="497" y="629"/>
              <a:ext cx="26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497" y="235"/>
              <a:ext cx="26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 flipH="1">
              <a:off x="3138" y="2204"/>
              <a:ext cx="27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 flipH="1">
              <a:off x="3138" y="1811"/>
              <a:ext cx="27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Line 99"/>
            <p:cNvSpPr>
              <a:spLocks noChangeShapeType="1"/>
            </p:cNvSpPr>
            <p:nvPr/>
          </p:nvSpPr>
          <p:spPr bwMode="auto">
            <a:xfrm flipH="1">
              <a:off x="3138" y="1417"/>
              <a:ext cx="27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 flipH="1">
              <a:off x="3138" y="1023"/>
              <a:ext cx="27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 flipH="1">
              <a:off x="3138" y="629"/>
              <a:ext cx="27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 flipH="1">
              <a:off x="3138" y="235"/>
              <a:ext cx="27" cy="0"/>
            </a:xfrm>
            <a:prstGeom prst="line">
              <a:avLst/>
            </a:prstGeom>
            <a:noFill/>
            <a:ln w="39688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Rectangle 103"/>
            <p:cNvSpPr>
              <a:spLocks noChangeArrowheads="1"/>
            </p:cNvSpPr>
            <p:nvPr/>
          </p:nvSpPr>
          <p:spPr bwMode="auto">
            <a:xfrm>
              <a:off x="235" y="2123"/>
              <a:ext cx="2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04"/>
            <p:cNvSpPr>
              <a:spLocks noChangeArrowheads="1"/>
            </p:cNvSpPr>
            <p:nvPr/>
          </p:nvSpPr>
          <p:spPr bwMode="auto">
            <a:xfrm>
              <a:off x="235" y="1731"/>
              <a:ext cx="2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auto">
            <a:xfrm>
              <a:off x="235" y="1338"/>
              <a:ext cx="2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auto">
            <a:xfrm>
              <a:off x="235" y="939"/>
              <a:ext cx="2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auto">
            <a:xfrm>
              <a:off x="366" y="547"/>
              <a:ext cx="15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auto">
            <a:xfrm>
              <a:off x="285" y="154"/>
              <a:ext cx="23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09"/>
            <p:cNvSpPr>
              <a:spLocks noChangeArrowheads="1"/>
            </p:cNvSpPr>
            <p:nvPr/>
          </p:nvSpPr>
          <p:spPr bwMode="auto">
            <a:xfrm rot="16200000">
              <a:off x="31" y="1379"/>
              <a:ext cx="20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0"/>
            <p:cNvSpPr>
              <a:spLocks noChangeArrowheads="1"/>
            </p:cNvSpPr>
            <p:nvPr/>
          </p:nvSpPr>
          <p:spPr bwMode="auto">
            <a:xfrm rot="16200000">
              <a:off x="50" y="1273"/>
              <a:ext cx="16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auto">
            <a:xfrm rot="16200000">
              <a:off x="71" y="1207"/>
              <a:ext cx="12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auto">
            <a:xfrm rot="16200000">
              <a:off x="50" y="1142"/>
              <a:ext cx="16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3"/>
            <p:cNvSpPr>
              <a:spLocks noChangeArrowheads="1"/>
            </p:cNvSpPr>
            <p:nvPr/>
          </p:nvSpPr>
          <p:spPr bwMode="auto">
            <a:xfrm rot="16200000">
              <a:off x="50" y="1055"/>
              <a:ext cx="16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14"/>
            <p:cNvSpPr>
              <a:spLocks noChangeArrowheads="1"/>
            </p:cNvSpPr>
            <p:nvPr/>
          </p:nvSpPr>
          <p:spPr bwMode="auto">
            <a:xfrm rot="16200000">
              <a:off x="71" y="989"/>
              <a:ext cx="12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15"/>
            <p:cNvSpPr>
              <a:spLocks noChangeArrowheads="1"/>
            </p:cNvSpPr>
            <p:nvPr/>
          </p:nvSpPr>
          <p:spPr bwMode="auto">
            <a:xfrm rot="16200000">
              <a:off x="71" y="945"/>
              <a:ext cx="12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16"/>
            <p:cNvSpPr>
              <a:spLocks noChangeArrowheads="1"/>
            </p:cNvSpPr>
            <p:nvPr/>
          </p:nvSpPr>
          <p:spPr bwMode="auto">
            <a:xfrm rot="16200000">
              <a:off x="68" y="898"/>
              <a:ext cx="13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17"/>
            <p:cNvSpPr>
              <a:spLocks noChangeArrowheads="1"/>
            </p:cNvSpPr>
            <p:nvPr/>
          </p:nvSpPr>
          <p:spPr bwMode="auto">
            <a:xfrm rot="16200000">
              <a:off x="45" y="839"/>
              <a:ext cx="1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dB</a:t>
              </a:r>
            </a:p>
          </p:txBody>
        </p:sp>
        <p:sp>
          <p:nvSpPr>
            <p:cNvPr id="128" name="Rectangle 118"/>
            <p:cNvSpPr>
              <a:spLocks noChangeArrowheads="1"/>
            </p:cNvSpPr>
            <p:nvPr/>
          </p:nvSpPr>
          <p:spPr bwMode="auto">
            <a:xfrm rot="16200000">
              <a:off x="73" y="663"/>
              <a:ext cx="13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Freeform 119"/>
            <p:cNvSpPr>
              <a:spLocks/>
            </p:cNvSpPr>
            <p:nvPr/>
          </p:nvSpPr>
          <p:spPr bwMode="auto">
            <a:xfrm>
              <a:off x="497" y="626"/>
              <a:ext cx="381" cy="1239"/>
            </a:xfrm>
            <a:custGeom>
              <a:avLst/>
              <a:gdLst>
                <a:gd name="T0" fmla="*/ 6 w 381"/>
                <a:gd name="T1" fmla="*/ 5 h 1239"/>
                <a:gd name="T2" fmla="*/ 12 w 381"/>
                <a:gd name="T3" fmla="*/ 8 h 1239"/>
                <a:gd name="T4" fmla="*/ 18 w 381"/>
                <a:gd name="T5" fmla="*/ 24 h 1239"/>
                <a:gd name="T6" fmla="*/ 24 w 381"/>
                <a:gd name="T7" fmla="*/ 52 h 1239"/>
                <a:gd name="T8" fmla="*/ 31 w 381"/>
                <a:gd name="T9" fmla="*/ 81 h 1239"/>
                <a:gd name="T10" fmla="*/ 37 w 381"/>
                <a:gd name="T11" fmla="*/ 115 h 1239"/>
                <a:gd name="T12" fmla="*/ 43 w 381"/>
                <a:gd name="T13" fmla="*/ 151 h 1239"/>
                <a:gd name="T14" fmla="*/ 49 w 381"/>
                <a:gd name="T15" fmla="*/ 187 h 1239"/>
                <a:gd name="T16" fmla="*/ 55 w 381"/>
                <a:gd name="T17" fmla="*/ 223 h 1239"/>
                <a:gd name="T18" fmla="*/ 61 w 381"/>
                <a:gd name="T19" fmla="*/ 261 h 1239"/>
                <a:gd name="T20" fmla="*/ 67 w 381"/>
                <a:gd name="T21" fmla="*/ 299 h 1239"/>
                <a:gd name="T22" fmla="*/ 73 w 381"/>
                <a:gd name="T23" fmla="*/ 334 h 1239"/>
                <a:gd name="T24" fmla="*/ 79 w 381"/>
                <a:gd name="T25" fmla="*/ 369 h 1239"/>
                <a:gd name="T26" fmla="*/ 85 w 381"/>
                <a:gd name="T27" fmla="*/ 403 h 1239"/>
                <a:gd name="T28" fmla="*/ 92 w 381"/>
                <a:gd name="T29" fmla="*/ 436 h 1239"/>
                <a:gd name="T30" fmla="*/ 97 w 381"/>
                <a:gd name="T31" fmla="*/ 468 h 1239"/>
                <a:gd name="T32" fmla="*/ 104 w 381"/>
                <a:gd name="T33" fmla="*/ 498 h 1239"/>
                <a:gd name="T34" fmla="*/ 110 w 381"/>
                <a:gd name="T35" fmla="*/ 528 h 1239"/>
                <a:gd name="T36" fmla="*/ 116 w 381"/>
                <a:gd name="T37" fmla="*/ 557 h 1239"/>
                <a:gd name="T38" fmla="*/ 122 w 381"/>
                <a:gd name="T39" fmla="*/ 585 h 1239"/>
                <a:gd name="T40" fmla="*/ 128 w 381"/>
                <a:gd name="T41" fmla="*/ 612 h 1239"/>
                <a:gd name="T42" fmla="*/ 134 w 381"/>
                <a:gd name="T43" fmla="*/ 637 h 1239"/>
                <a:gd name="T44" fmla="*/ 140 w 381"/>
                <a:gd name="T45" fmla="*/ 662 h 1239"/>
                <a:gd name="T46" fmla="*/ 146 w 381"/>
                <a:gd name="T47" fmla="*/ 687 h 1239"/>
                <a:gd name="T48" fmla="*/ 152 w 381"/>
                <a:gd name="T49" fmla="*/ 708 h 1239"/>
                <a:gd name="T50" fmla="*/ 159 w 381"/>
                <a:gd name="T51" fmla="*/ 731 h 1239"/>
                <a:gd name="T52" fmla="*/ 164 w 381"/>
                <a:gd name="T53" fmla="*/ 753 h 1239"/>
                <a:gd name="T54" fmla="*/ 171 w 381"/>
                <a:gd name="T55" fmla="*/ 775 h 1239"/>
                <a:gd name="T56" fmla="*/ 176 w 381"/>
                <a:gd name="T57" fmla="*/ 796 h 1239"/>
                <a:gd name="T58" fmla="*/ 183 w 381"/>
                <a:gd name="T59" fmla="*/ 814 h 1239"/>
                <a:gd name="T60" fmla="*/ 189 w 381"/>
                <a:gd name="T61" fmla="*/ 835 h 1239"/>
                <a:gd name="T62" fmla="*/ 195 w 381"/>
                <a:gd name="T63" fmla="*/ 853 h 1239"/>
                <a:gd name="T64" fmla="*/ 201 w 381"/>
                <a:gd name="T65" fmla="*/ 871 h 1239"/>
                <a:gd name="T66" fmla="*/ 207 w 381"/>
                <a:gd name="T67" fmla="*/ 888 h 1239"/>
                <a:gd name="T68" fmla="*/ 213 w 381"/>
                <a:gd name="T69" fmla="*/ 905 h 1239"/>
                <a:gd name="T70" fmla="*/ 219 w 381"/>
                <a:gd name="T71" fmla="*/ 921 h 1239"/>
                <a:gd name="T72" fmla="*/ 225 w 381"/>
                <a:gd name="T73" fmla="*/ 937 h 1239"/>
                <a:gd name="T74" fmla="*/ 231 w 381"/>
                <a:gd name="T75" fmla="*/ 954 h 1239"/>
                <a:gd name="T76" fmla="*/ 238 w 381"/>
                <a:gd name="T77" fmla="*/ 968 h 1239"/>
                <a:gd name="T78" fmla="*/ 243 w 381"/>
                <a:gd name="T79" fmla="*/ 982 h 1239"/>
                <a:gd name="T80" fmla="*/ 250 w 381"/>
                <a:gd name="T81" fmla="*/ 998 h 1239"/>
                <a:gd name="T82" fmla="*/ 256 w 381"/>
                <a:gd name="T83" fmla="*/ 1010 h 1239"/>
                <a:gd name="T84" fmla="*/ 262 w 381"/>
                <a:gd name="T85" fmla="*/ 1027 h 1239"/>
                <a:gd name="T86" fmla="*/ 268 w 381"/>
                <a:gd name="T87" fmla="*/ 1040 h 1239"/>
                <a:gd name="T88" fmla="*/ 274 w 381"/>
                <a:gd name="T89" fmla="*/ 1053 h 1239"/>
                <a:gd name="T90" fmla="*/ 280 w 381"/>
                <a:gd name="T91" fmla="*/ 1063 h 1239"/>
                <a:gd name="T92" fmla="*/ 286 w 381"/>
                <a:gd name="T93" fmla="*/ 1077 h 1239"/>
                <a:gd name="T94" fmla="*/ 292 w 381"/>
                <a:gd name="T95" fmla="*/ 1087 h 1239"/>
                <a:gd name="T96" fmla="*/ 298 w 381"/>
                <a:gd name="T97" fmla="*/ 1103 h 1239"/>
                <a:gd name="T98" fmla="*/ 305 w 381"/>
                <a:gd name="T99" fmla="*/ 1114 h 1239"/>
                <a:gd name="T100" fmla="*/ 311 w 381"/>
                <a:gd name="T101" fmla="*/ 1125 h 1239"/>
                <a:gd name="T102" fmla="*/ 317 w 381"/>
                <a:gd name="T103" fmla="*/ 1137 h 1239"/>
                <a:gd name="T104" fmla="*/ 323 w 381"/>
                <a:gd name="T105" fmla="*/ 1149 h 1239"/>
                <a:gd name="T106" fmla="*/ 329 w 381"/>
                <a:gd name="T107" fmla="*/ 1155 h 1239"/>
                <a:gd name="T108" fmla="*/ 335 w 381"/>
                <a:gd name="T109" fmla="*/ 1167 h 1239"/>
                <a:gd name="T110" fmla="*/ 341 w 381"/>
                <a:gd name="T111" fmla="*/ 1174 h 1239"/>
                <a:gd name="T112" fmla="*/ 347 w 381"/>
                <a:gd name="T113" fmla="*/ 1187 h 1239"/>
                <a:gd name="T114" fmla="*/ 353 w 381"/>
                <a:gd name="T115" fmla="*/ 1194 h 1239"/>
                <a:gd name="T116" fmla="*/ 359 w 381"/>
                <a:gd name="T117" fmla="*/ 1201 h 1239"/>
                <a:gd name="T118" fmla="*/ 365 w 381"/>
                <a:gd name="T119" fmla="*/ 1216 h 1239"/>
                <a:gd name="T120" fmla="*/ 371 w 381"/>
                <a:gd name="T121" fmla="*/ 1224 h 1239"/>
                <a:gd name="T122" fmla="*/ 378 w 381"/>
                <a:gd name="T123" fmla="*/ 1231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1" h="1239">
                  <a:moveTo>
                    <a:pt x="0" y="3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2" y="5"/>
                  </a:lnTo>
                  <a:lnTo>
                    <a:pt x="12" y="8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4" y="7"/>
                  </a:lnTo>
                  <a:lnTo>
                    <a:pt x="14" y="10"/>
                  </a:lnTo>
                  <a:lnTo>
                    <a:pt x="14" y="13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6" y="16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7" y="24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19" y="26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20" y="30"/>
                  </a:lnTo>
                  <a:lnTo>
                    <a:pt x="20" y="33"/>
                  </a:lnTo>
                  <a:lnTo>
                    <a:pt x="21" y="36"/>
                  </a:lnTo>
                  <a:lnTo>
                    <a:pt x="21" y="35"/>
                  </a:lnTo>
                  <a:lnTo>
                    <a:pt x="21" y="37"/>
                  </a:lnTo>
                  <a:lnTo>
                    <a:pt x="22" y="41"/>
                  </a:lnTo>
                  <a:lnTo>
                    <a:pt x="22" y="41"/>
                  </a:lnTo>
                  <a:lnTo>
                    <a:pt x="23" y="42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4" y="46"/>
                  </a:lnTo>
                  <a:lnTo>
                    <a:pt x="24" y="50"/>
                  </a:lnTo>
                  <a:lnTo>
                    <a:pt x="24" y="52"/>
                  </a:lnTo>
                  <a:lnTo>
                    <a:pt x="25" y="51"/>
                  </a:lnTo>
                  <a:lnTo>
                    <a:pt x="25" y="55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6" y="61"/>
                  </a:lnTo>
                  <a:lnTo>
                    <a:pt x="27" y="61"/>
                  </a:lnTo>
                  <a:lnTo>
                    <a:pt x="27" y="63"/>
                  </a:lnTo>
                  <a:lnTo>
                    <a:pt x="28" y="66"/>
                  </a:lnTo>
                  <a:lnTo>
                    <a:pt x="28" y="66"/>
                  </a:lnTo>
                  <a:lnTo>
                    <a:pt x="28" y="70"/>
                  </a:lnTo>
                  <a:lnTo>
                    <a:pt x="29" y="71"/>
                  </a:lnTo>
                  <a:lnTo>
                    <a:pt x="29" y="72"/>
                  </a:lnTo>
                  <a:lnTo>
                    <a:pt x="30" y="76"/>
                  </a:lnTo>
                  <a:lnTo>
                    <a:pt x="30" y="77"/>
                  </a:lnTo>
                  <a:lnTo>
                    <a:pt x="30" y="81"/>
                  </a:lnTo>
                  <a:lnTo>
                    <a:pt x="31" y="81"/>
                  </a:lnTo>
                  <a:lnTo>
                    <a:pt x="31" y="84"/>
                  </a:lnTo>
                  <a:lnTo>
                    <a:pt x="32" y="85"/>
                  </a:lnTo>
                  <a:lnTo>
                    <a:pt x="32" y="87"/>
                  </a:lnTo>
                  <a:lnTo>
                    <a:pt x="32" y="90"/>
                  </a:lnTo>
                  <a:lnTo>
                    <a:pt x="32" y="90"/>
                  </a:lnTo>
                  <a:lnTo>
                    <a:pt x="33" y="94"/>
                  </a:lnTo>
                  <a:lnTo>
                    <a:pt x="33" y="94"/>
                  </a:lnTo>
                  <a:lnTo>
                    <a:pt x="33" y="98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5" y="103"/>
                  </a:lnTo>
                  <a:lnTo>
                    <a:pt x="35" y="107"/>
                  </a:lnTo>
                  <a:lnTo>
                    <a:pt x="35" y="108"/>
                  </a:lnTo>
                  <a:lnTo>
                    <a:pt x="36" y="111"/>
                  </a:lnTo>
                  <a:lnTo>
                    <a:pt x="36" y="112"/>
                  </a:lnTo>
                  <a:lnTo>
                    <a:pt x="37" y="115"/>
                  </a:lnTo>
                  <a:lnTo>
                    <a:pt x="37" y="116"/>
                  </a:lnTo>
                  <a:lnTo>
                    <a:pt x="37" y="119"/>
                  </a:lnTo>
                  <a:lnTo>
                    <a:pt x="38" y="121"/>
                  </a:lnTo>
                  <a:lnTo>
                    <a:pt x="38" y="124"/>
                  </a:lnTo>
                  <a:lnTo>
                    <a:pt x="39" y="126"/>
                  </a:lnTo>
                  <a:lnTo>
                    <a:pt x="39" y="128"/>
                  </a:lnTo>
                  <a:lnTo>
                    <a:pt x="39" y="130"/>
                  </a:lnTo>
                  <a:lnTo>
                    <a:pt x="40" y="132"/>
                  </a:lnTo>
                  <a:lnTo>
                    <a:pt x="40" y="135"/>
                  </a:lnTo>
                  <a:lnTo>
                    <a:pt x="40" y="136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2" y="144"/>
                  </a:lnTo>
                  <a:lnTo>
                    <a:pt x="42" y="145"/>
                  </a:lnTo>
                  <a:lnTo>
                    <a:pt x="42" y="148"/>
                  </a:lnTo>
                  <a:lnTo>
                    <a:pt x="43" y="151"/>
                  </a:lnTo>
                  <a:lnTo>
                    <a:pt x="43" y="152"/>
                  </a:lnTo>
                  <a:lnTo>
                    <a:pt x="44" y="155"/>
                  </a:lnTo>
                  <a:lnTo>
                    <a:pt x="44" y="157"/>
                  </a:lnTo>
                  <a:lnTo>
                    <a:pt x="44" y="159"/>
                  </a:lnTo>
                  <a:lnTo>
                    <a:pt x="45" y="162"/>
                  </a:lnTo>
                  <a:lnTo>
                    <a:pt x="45" y="163"/>
                  </a:lnTo>
                  <a:lnTo>
                    <a:pt x="46" y="167"/>
                  </a:lnTo>
                  <a:lnTo>
                    <a:pt x="46" y="168"/>
                  </a:lnTo>
                  <a:lnTo>
                    <a:pt x="46" y="170"/>
                  </a:lnTo>
                  <a:lnTo>
                    <a:pt x="47" y="174"/>
                  </a:lnTo>
                  <a:lnTo>
                    <a:pt x="47" y="177"/>
                  </a:lnTo>
                  <a:lnTo>
                    <a:pt x="47" y="178"/>
                  </a:lnTo>
                  <a:lnTo>
                    <a:pt x="47" y="181"/>
                  </a:lnTo>
                  <a:lnTo>
                    <a:pt x="48" y="182"/>
                  </a:lnTo>
                  <a:lnTo>
                    <a:pt x="48" y="184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9" y="191"/>
                  </a:lnTo>
                  <a:lnTo>
                    <a:pt x="50" y="194"/>
                  </a:lnTo>
                  <a:lnTo>
                    <a:pt x="50" y="196"/>
                  </a:lnTo>
                  <a:lnTo>
                    <a:pt x="51" y="198"/>
                  </a:lnTo>
                  <a:lnTo>
                    <a:pt x="51" y="202"/>
                  </a:lnTo>
                  <a:lnTo>
                    <a:pt x="51" y="204"/>
                  </a:lnTo>
                  <a:lnTo>
                    <a:pt x="52" y="205"/>
                  </a:lnTo>
                  <a:lnTo>
                    <a:pt x="52" y="207"/>
                  </a:lnTo>
                  <a:lnTo>
                    <a:pt x="53" y="211"/>
                  </a:lnTo>
                  <a:lnTo>
                    <a:pt x="53" y="213"/>
                  </a:lnTo>
                  <a:lnTo>
                    <a:pt x="53" y="214"/>
                  </a:lnTo>
                  <a:lnTo>
                    <a:pt x="54" y="217"/>
                  </a:lnTo>
                  <a:lnTo>
                    <a:pt x="54" y="220"/>
                  </a:lnTo>
                  <a:lnTo>
                    <a:pt x="54" y="222"/>
                  </a:lnTo>
                  <a:lnTo>
                    <a:pt x="55" y="223"/>
                  </a:lnTo>
                  <a:lnTo>
                    <a:pt x="55" y="226"/>
                  </a:lnTo>
                  <a:lnTo>
                    <a:pt x="56" y="229"/>
                  </a:lnTo>
                  <a:lnTo>
                    <a:pt x="56" y="232"/>
                  </a:lnTo>
                  <a:lnTo>
                    <a:pt x="56" y="234"/>
                  </a:lnTo>
                  <a:lnTo>
                    <a:pt x="57" y="235"/>
                  </a:lnTo>
                  <a:lnTo>
                    <a:pt x="57" y="237"/>
                  </a:lnTo>
                  <a:lnTo>
                    <a:pt x="58" y="241"/>
                  </a:lnTo>
                  <a:lnTo>
                    <a:pt x="58" y="243"/>
                  </a:lnTo>
                  <a:lnTo>
                    <a:pt x="58" y="246"/>
                  </a:lnTo>
                  <a:lnTo>
                    <a:pt x="59" y="247"/>
                  </a:lnTo>
                  <a:lnTo>
                    <a:pt x="59" y="249"/>
                  </a:lnTo>
                  <a:lnTo>
                    <a:pt x="60" y="252"/>
                  </a:lnTo>
                  <a:lnTo>
                    <a:pt x="60" y="255"/>
                  </a:lnTo>
                  <a:lnTo>
                    <a:pt x="60" y="258"/>
                  </a:lnTo>
                  <a:lnTo>
                    <a:pt x="61" y="259"/>
                  </a:lnTo>
                  <a:lnTo>
                    <a:pt x="61" y="261"/>
                  </a:lnTo>
                  <a:lnTo>
                    <a:pt x="62" y="263"/>
                  </a:lnTo>
                  <a:lnTo>
                    <a:pt x="62" y="266"/>
                  </a:lnTo>
                  <a:lnTo>
                    <a:pt x="62" y="269"/>
                  </a:lnTo>
                  <a:lnTo>
                    <a:pt x="63" y="271"/>
                  </a:lnTo>
                  <a:lnTo>
                    <a:pt x="63" y="273"/>
                  </a:lnTo>
                  <a:lnTo>
                    <a:pt x="63" y="275"/>
                  </a:lnTo>
                  <a:lnTo>
                    <a:pt x="63" y="276"/>
                  </a:lnTo>
                  <a:lnTo>
                    <a:pt x="64" y="281"/>
                  </a:lnTo>
                  <a:lnTo>
                    <a:pt x="64" y="282"/>
                  </a:lnTo>
                  <a:lnTo>
                    <a:pt x="65" y="284"/>
                  </a:lnTo>
                  <a:lnTo>
                    <a:pt x="65" y="286"/>
                  </a:lnTo>
                  <a:lnTo>
                    <a:pt x="65" y="288"/>
                  </a:lnTo>
                  <a:lnTo>
                    <a:pt x="66" y="291"/>
                  </a:lnTo>
                  <a:lnTo>
                    <a:pt x="66" y="293"/>
                  </a:lnTo>
                  <a:lnTo>
                    <a:pt x="67" y="296"/>
                  </a:lnTo>
                  <a:lnTo>
                    <a:pt x="67" y="299"/>
                  </a:lnTo>
                  <a:lnTo>
                    <a:pt x="67" y="301"/>
                  </a:lnTo>
                  <a:lnTo>
                    <a:pt x="68" y="303"/>
                  </a:lnTo>
                  <a:lnTo>
                    <a:pt x="68" y="305"/>
                  </a:lnTo>
                  <a:lnTo>
                    <a:pt x="69" y="308"/>
                  </a:lnTo>
                  <a:lnTo>
                    <a:pt x="69" y="309"/>
                  </a:lnTo>
                  <a:lnTo>
                    <a:pt x="69" y="312"/>
                  </a:lnTo>
                  <a:lnTo>
                    <a:pt x="70" y="314"/>
                  </a:lnTo>
                  <a:lnTo>
                    <a:pt x="70" y="315"/>
                  </a:lnTo>
                  <a:lnTo>
                    <a:pt x="70" y="318"/>
                  </a:lnTo>
                  <a:lnTo>
                    <a:pt x="71" y="320"/>
                  </a:lnTo>
                  <a:lnTo>
                    <a:pt x="71" y="322"/>
                  </a:lnTo>
                  <a:lnTo>
                    <a:pt x="72" y="325"/>
                  </a:lnTo>
                  <a:lnTo>
                    <a:pt x="72" y="327"/>
                  </a:lnTo>
                  <a:lnTo>
                    <a:pt x="72" y="330"/>
                  </a:lnTo>
                  <a:lnTo>
                    <a:pt x="73" y="332"/>
                  </a:lnTo>
                  <a:lnTo>
                    <a:pt x="73" y="334"/>
                  </a:lnTo>
                  <a:lnTo>
                    <a:pt x="74" y="336"/>
                  </a:lnTo>
                  <a:lnTo>
                    <a:pt x="74" y="339"/>
                  </a:lnTo>
                  <a:lnTo>
                    <a:pt x="74" y="341"/>
                  </a:lnTo>
                  <a:lnTo>
                    <a:pt x="75" y="343"/>
                  </a:lnTo>
                  <a:lnTo>
                    <a:pt x="75" y="345"/>
                  </a:lnTo>
                  <a:lnTo>
                    <a:pt x="76" y="347"/>
                  </a:lnTo>
                  <a:lnTo>
                    <a:pt x="76" y="350"/>
                  </a:lnTo>
                  <a:lnTo>
                    <a:pt x="76" y="352"/>
                  </a:lnTo>
                  <a:lnTo>
                    <a:pt x="77" y="354"/>
                  </a:lnTo>
                  <a:lnTo>
                    <a:pt x="77" y="355"/>
                  </a:lnTo>
                  <a:lnTo>
                    <a:pt x="77" y="358"/>
                  </a:lnTo>
                  <a:lnTo>
                    <a:pt x="78" y="360"/>
                  </a:lnTo>
                  <a:lnTo>
                    <a:pt x="78" y="362"/>
                  </a:lnTo>
                  <a:lnTo>
                    <a:pt x="79" y="365"/>
                  </a:lnTo>
                  <a:lnTo>
                    <a:pt x="79" y="367"/>
                  </a:lnTo>
                  <a:lnTo>
                    <a:pt x="79" y="369"/>
                  </a:lnTo>
                  <a:lnTo>
                    <a:pt x="80" y="372"/>
                  </a:lnTo>
                  <a:lnTo>
                    <a:pt x="80" y="373"/>
                  </a:lnTo>
                  <a:lnTo>
                    <a:pt x="80" y="375"/>
                  </a:lnTo>
                  <a:lnTo>
                    <a:pt x="81" y="377"/>
                  </a:lnTo>
                  <a:lnTo>
                    <a:pt x="81" y="380"/>
                  </a:lnTo>
                  <a:lnTo>
                    <a:pt x="81" y="382"/>
                  </a:lnTo>
                  <a:lnTo>
                    <a:pt x="82" y="384"/>
                  </a:lnTo>
                  <a:lnTo>
                    <a:pt x="82" y="387"/>
                  </a:lnTo>
                  <a:lnTo>
                    <a:pt x="83" y="389"/>
                  </a:lnTo>
                  <a:lnTo>
                    <a:pt x="83" y="390"/>
                  </a:lnTo>
                  <a:lnTo>
                    <a:pt x="83" y="392"/>
                  </a:lnTo>
                  <a:lnTo>
                    <a:pt x="84" y="394"/>
                  </a:lnTo>
                  <a:lnTo>
                    <a:pt x="84" y="396"/>
                  </a:lnTo>
                  <a:lnTo>
                    <a:pt x="85" y="399"/>
                  </a:lnTo>
                  <a:lnTo>
                    <a:pt x="85" y="401"/>
                  </a:lnTo>
                  <a:lnTo>
                    <a:pt x="85" y="403"/>
                  </a:lnTo>
                  <a:lnTo>
                    <a:pt x="86" y="404"/>
                  </a:lnTo>
                  <a:lnTo>
                    <a:pt x="86" y="408"/>
                  </a:lnTo>
                  <a:lnTo>
                    <a:pt x="86" y="409"/>
                  </a:lnTo>
                  <a:lnTo>
                    <a:pt x="87" y="411"/>
                  </a:lnTo>
                  <a:lnTo>
                    <a:pt x="87" y="413"/>
                  </a:lnTo>
                  <a:lnTo>
                    <a:pt x="88" y="415"/>
                  </a:lnTo>
                  <a:lnTo>
                    <a:pt x="88" y="417"/>
                  </a:lnTo>
                  <a:lnTo>
                    <a:pt x="88" y="420"/>
                  </a:lnTo>
                  <a:lnTo>
                    <a:pt x="89" y="422"/>
                  </a:lnTo>
                  <a:lnTo>
                    <a:pt x="89" y="424"/>
                  </a:lnTo>
                  <a:lnTo>
                    <a:pt x="90" y="426"/>
                  </a:lnTo>
                  <a:lnTo>
                    <a:pt x="90" y="427"/>
                  </a:lnTo>
                  <a:lnTo>
                    <a:pt x="90" y="430"/>
                  </a:lnTo>
                  <a:lnTo>
                    <a:pt x="91" y="431"/>
                  </a:lnTo>
                  <a:lnTo>
                    <a:pt x="91" y="434"/>
                  </a:lnTo>
                  <a:lnTo>
                    <a:pt x="92" y="436"/>
                  </a:lnTo>
                  <a:lnTo>
                    <a:pt x="92" y="438"/>
                  </a:lnTo>
                  <a:lnTo>
                    <a:pt x="92" y="440"/>
                  </a:lnTo>
                  <a:lnTo>
                    <a:pt x="93" y="442"/>
                  </a:lnTo>
                  <a:lnTo>
                    <a:pt x="93" y="443"/>
                  </a:lnTo>
                  <a:lnTo>
                    <a:pt x="93" y="446"/>
                  </a:lnTo>
                  <a:lnTo>
                    <a:pt x="94" y="448"/>
                  </a:lnTo>
                  <a:lnTo>
                    <a:pt x="94" y="450"/>
                  </a:lnTo>
                  <a:lnTo>
                    <a:pt x="95" y="452"/>
                  </a:lnTo>
                  <a:lnTo>
                    <a:pt x="95" y="454"/>
                  </a:lnTo>
                  <a:lnTo>
                    <a:pt x="95" y="456"/>
                  </a:lnTo>
                  <a:lnTo>
                    <a:pt x="96" y="458"/>
                  </a:lnTo>
                  <a:lnTo>
                    <a:pt x="96" y="460"/>
                  </a:lnTo>
                  <a:lnTo>
                    <a:pt x="96" y="462"/>
                  </a:lnTo>
                  <a:lnTo>
                    <a:pt x="97" y="464"/>
                  </a:lnTo>
                  <a:lnTo>
                    <a:pt x="97" y="466"/>
                  </a:lnTo>
                  <a:lnTo>
                    <a:pt x="97" y="468"/>
                  </a:lnTo>
                  <a:lnTo>
                    <a:pt x="98" y="470"/>
                  </a:lnTo>
                  <a:lnTo>
                    <a:pt x="98" y="472"/>
                  </a:lnTo>
                  <a:lnTo>
                    <a:pt x="99" y="473"/>
                  </a:lnTo>
                  <a:lnTo>
                    <a:pt x="99" y="475"/>
                  </a:lnTo>
                  <a:lnTo>
                    <a:pt x="99" y="478"/>
                  </a:lnTo>
                  <a:lnTo>
                    <a:pt x="100" y="479"/>
                  </a:lnTo>
                  <a:lnTo>
                    <a:pt x="100" y="481"/>
                  </a:lnTo>
                  <a:lnTo>
                    <a:pt x="100" y="483"/>
                  </a:lnTo>
                  <a:lnTo>
                    <a:pt x="101" y="485"/>
                  </a:lnTo>
                  <a:lnTo>
                    <a:pt x="101" y="487"/>
                  </a:lnTo>
                  <a:lnTo>
                    <a:pt x="102" y="488"/>
                  </a:lnTo>
                  <a:lnTo>
                    <a:pt x="102" y="491"/>
                  </a:lnTo>
                  <a:lnTo>
                    <a:pt x="102" y="493"/>
                  </a:lnTo>
                  <a:lnTo>
                    <a:pt x="103" y="494"/>
                  </a:lnTo>
                  <a:lnTo>
                    <a:pt x="103" y="496"/>
                  </a:lnTo>
                  <a:lnTo>
                    <a:pt x="104" y="498"/>
                  </a:lnTo>
                  <a:lnTo>
                    <a:pt x="104" y="501"/>
                  </a:lnTo>
                  <a:lnTo>
                    <a:pt x="104" y="502"/>
                  </a:lnTo>
                  <a:lnTo>
                    <a:pt x="105" y="504"/>
                  </a:lnTo>
                  <a:lnTo>
                    <a:pt x="105" y="506"/>
                  </a:lnTo>
                  <a:lnTo>
                    <a:pt x="106" y="508"/>
                  </a:lnTo>
                  <a:lnTo>
                    <a:pt x="106" y="509"/>
                  </a:lnTo>
                  <a:lnTo>
                    <a:pt x="106" y="512"/>
                  </a:lnTo>
                  <a:lnTo>
                    <a:pt x="107" y="513"/>
                  </a:lnTo>
                  <a:lnTo>
                    <a:pt x="107" y="515"/>
                  </a:lnTo>
                  <a:lnTo>
                    <a:pt x="107" y="518"/>
                  </a:lnTo>
                  <a:lnTo>
                    <a:pt x="108" y="519"/>
                  </a:lnTo>
                  <a:lnTo>
                    <a:pt x="108" y="521"/>
                  </a:lnTo>
                  <a:lnTo>
                    <a:pt x="109" y="522"/>
                  </a:lnTo>
                  <a:lnTo>
                    <a:pt x="109" y="525"/>
                  </a:lnTo>
                  <a:lnTo>
                    <a:pt x="109" y="526"/>
                  </a:lnTo>
                  <a:lnTo>
                    <a:pt x="110" y="528"/>
                  </a:lnTo>
                  <a:lnTo>
                    <a:pt x="110" y="531"/>
                  </a:lnTo>
                  <a:lnTo>
                    <a:pt x="111" y="532"/>
                  </a:lnTo>
                  <a:lnTo>
                    <a:pt x="111" y="534"/>
                  </a:lnTo>
                  <a:lnTo>
                    <a:pt x="111" y="536"/>
                  </a:lnTo>
                  <a:lnTo>
                    <a:pt x="112" y="538"/>
                  </a:lnTo>
                  <a:lnTo>
                    <a:pt x="112" y="539"/>
                  </a:lnTo>
                  <a:lnTo>
                    <a:pt x="112" y="541"/>
                  </a:lnTo>
                  <a:lnTo>
                    <a:pt x="113" y="542"/>
                  </a:lnTo>
                  <a:lnTo>
                    <a:pt x="113" y="544"/>
                  </a:lnTo>
                  <a:lnTo>
                    <a:pt x="113" y="546"/>
                  </a:lnTo>
                  <a:lnTo>
                    <a:pt x="114" y="548"/>
                  </a:lnTo>
                  <a:lnTo>
                    <a:pt x="114" y="549"/>
                  </a:lnTo>
                  <a:lnTo>
                    <a:pt x="115" y="551"/>
                  </a:lnTo>
                  <a:lnTo>
                    <a:pt x="115" y="554"/>
                  </a:lnTo>
                  <a:lnTo>
                    <a:pt x="115" y="554"/>
                  </a:lnTo>
                  <a:lnTo>
                    <a:pt x="116" y="557"/>
                  </a:lnTo>
                  <a:lnTo>
                    <a:pt x="116" y="559"/>
                  </a:lnTo>
                  <a:lnTo>
                    <a:pt x="116" y="560"/>
                  </a:lnTo>
                  <a:lnTo>
                    <a:pt x="117" y="562"/>
                  </a:lnTo>
                  <a:lnTo>
                    <a:pt x="117" y="563"/>
                  </a:lnTo>
                  <a:lnTo>
                    <a:pt x="118" y="566"/>
                  </a:lnTo>
                  <a:lnTo>
                    <a:pt x="118" y="568"/>
                  </a:lnTo>
                  <a:lnTo>
                    <a:pt x="118" y="569"/>
                  </a:lnTo>
                  <a:lnTo>
                    <a:pt x="119" y="570"/>
                  </a:lnTo>
                  <a:lnTo>
                    <a:pt x="119" y="574"/>
                  </a:lnTo>
                  <a:lnTo>
                    <a:pt x="120" y="575"/>
                  </a:lnTo>
                  <a:lnTo>
                    <a:pt x="120" y="576"/>
                  </a:lnTo>
                  <a:lnTo>
                    <a:pt x="120" y="578"/>
                  </a:lnTo>
                  <a:lnTo>
                    <a:pt x="121" y="579"/>
                  </a:lnTo>
                  <a:lnTo>
                    <a:pt x="121" y="581"/>
                  </a:lnTo>
                  <a:lnTo>
                    <a:pt x="122" y="582"/>
                  </a:lnTo>
                  <a:lnTo>
                    <a:pt x="122" y="585"/>
                  </a:lnTo>
                  <a:lnTo>
                    <a:pt x="122" y="587"/>
                  </a:lnTo>
                  <a:lnTo>
                    <a:pt x="123" y="589"/>
                  </a:lnTo>
                  <a:lnTo>
                    <a:pt x="123" y="590"/>
                  </a:lnTo>
                  <a:lnTo>
                    <a:pt x="123" y="591"/>
                  </a:lnTo>
                  <a:lnTo>
                    <a:pt x="124" y="592"/>
                  </a:lnTo>
                  <a:lnTo>
                    <a:pt x="124" y="595"/>
                  </a:lnTo>
                  <a:lnTo>
                    <a:pt x="125" y="597"/>
                  </a:lnTo>
                  <a:lnTo>
                    <a:pt x="125" y="598"/>
                  </a:lnTo>
                  <a:lnTo>
                    <a:pt x="125" y="599"/>
                  </a:lnTo>
                  <a:lnTo>
                    <a:pt x="126" y="602"/>
                  </a:lnTo>
                  <a:lnTo>
                    <a:pt x="126" y="603"/>
                  </a:lnTo>
                  <a:lnTo>
                    <a:pt x="127" y="604"/>
                  </a:lnTo>
                  <a:lnTo>
                    <a:pt x="127" y="607"/>
                  </a:lnTo>
                  <a:lnTo>
                    <a:pt x="127" y="608"/>
                  </a:lnTo>
                  <a:lnTo>
                    <a:pt x="128" y="611"/>
                  </a:lnTo>
                  <a:lnTo>
                    <a:pt x="128" y="612"/>
                  </a:lnTo>
                  <a:lnTo>
                    <a:pt x="128" y="613"/>
                  </a:lnTo>
                  <a:lnTo>
                    <a:pt x="129" y="614"/>
                  </a:lnTo>
                  <a:lnTo>
                    <a:pt x="129" y="617"/>
                  </a:lnTo>
                  <a:lnTo>
                    <a:pt x="129" y="618"/>
                  </a:lnTo>
                  <a:lnTo>
                    <a:pt x="130" y="619"/>
                  </a:lnTo>
                  <a:lnTo>
                    <a:pt x="130" y="621"/>
                  </a:lnTo>
                  <a:lnTo>
                    <a:pt x="130" y="622"/>
                  </a:lnTo>
                  <a:lnTo>
                    <a:pt x="131" y="625"/>
                  </a:lnTo>
                  <a:lnTo>
                    <a:pt x="131" y="626"/>
                  </a:lnTo>
                  <a:lnTo>
                    <a:pt x="132" y="628"/>
                  </a:lnTo>
                  <a:lnTo>
                    <a:pt x="132" y="629"/>
                  </a:lnTo>
                  <a:lnTo>
                    <a:pt x="132" y="630"/>
                  </a:lnTo>
                  <a:lnTo>
                    <a:pt x="133" y="633"/>
                  </a:lnTo>
                  <a:lnTo>
                    <a:pt x="133" y="634"/>
                  </a:lnTo>
                  <a:lnTo>
                    <a:pt x="134" y="635"/>
                  </a:lnTo>
                  <a:lnTo>
                    <a:pt x="134" y="637"/>
                  </a:lnTo>
                  <a:lnTo>
                    <a:pt x="134" y="638"/>
                  </a:lnTo>
                  <a:lnTo>
                    <a:pt x="135" y="641"/>
                  </a:lnTo>
                  <a:lnTo>
                    <a:pt x="135" y="642"/>
                  </a:lnTo>
                  <a:lnTo>
                    <a:pt x="136" y="644"/>
                  </a:lnTo>
                  <a:lnTo>
                    <a:pt x="136" y="645"/>
                  </a:lnTo>
                  <a:lnTo>
                    <a:pt x="136" y="647"/>
                  </a:lnTo>
                  <a:lnTo>
                    <a:pt x="137" y="648"/>
                  </a:lnTo>
                  <a:lnTo>
                    <a:pt x="137" y="649"/>
                  </a:lnTo>
                  <a:lnTo>
                    <a:pt x="137" y="651"/>
                  </a:lnTo>
                  <a:lnTo>
                    <a:pt x="138" y="652"/>
                  </a:lnTo>
                  <a:lnTo>
                    <a:pt x="138" y="654"/>
                  </a:lnTo>
                  <a:lnTo>
                    <a:pt x="139" y="655"/>
                  </a:lnTo>
                  <a:lnTo>
                    <a:pt x="139" y="658"/>
                  </a:lnTo>
                  <a:lnTo>
                    <a:pt x="139" y="660"/>
                  </a:lnTo>
                  <a:lnTo>
                    <a:pt x="140" y="661"/>
                  </a:lnTo>
                  <a:lnTo>
                    <a:pt x="140" y="662"/>
                  </a:lnTo>
                  <a:lnTo>
                    <a:pt x="141" y="662"/>
                  </a:lnTo>
                  <a:lnTo>
                    <a:pt x="141" y="665"/>
                  </a:lnTo>
                  <a:lnTo>
                    <a:pt x="141" y="667"/>
                  </a:lnTo>
                  <a:lnTo>
                    <a:pt x="142" y="669"/>
                  </a:lnTo>
                  <a:lnTo>
                    <a:pt x="142" y="670"/>
                  </a:lnTo>
                  <a:lnTo>
                    <a:pt x="143" y="671"/>
                  </a:lnTo>
                  <a:lnTo>
                    <a:pt x="143" y="673"/>
                  </a:lnTo>
                  <a:lnTo>
                    <a:pt x="143" y="674"/>
                  </a:lnTo>
                  <a:lnTo>
                    <a:pt x="144" y="676"/>
                  </a:lnTo>
                  <a:lnTo>
                    <a:pt x="144" y="677"/>
                  </a:lnTo>
                  <a:lnTo>
                    <a:pt x="144" y="679"/>
                  </a:lnTo>
                  <a:lnTo>
                    <a:pt x="145" y="681"/>
                  </a:lnTo>
                  <a:lnTo>
                    <a:pt x="145" y="682"/>
                  </a:lnTo>
                  <a:lnTo>
                    <a:pt x="145" y="684"/>
                  </a:lnTo>
                  <a:lnTo>
                    <a:pt x="146" y="685"/>
                  </a:lnTo>
                  <a:lnTo>
                    <a:pt x="146" y="687"/>
                  </a:lnTo>
                  <a:lnTo>
                    <a:pt x="146" y="688"/>
                  </a:lnTo>
                  <a:lnTo>
                    <a:pt x="147" y="688"/>
                  </a:lnTo>
                  <a:lnTo>
                    <a:pt x="147" y="690"/>
                  </a:lnTo>
                  <a:lnTo>
                    <a:pt x="148" y="692"/>
                  </a:lnTo>
                  <a:lnTo>
                    <a:pt x="148" y="693"/>
                  </a:lnTo>
                  <a:lnTo>
                    <a:pt x="148" y="695"/>
                  </a:lnTo>
                  <a:lnTo>
                    <a:pt x="149" y="697"/>
                  </a:lnTo>
                  <a:lnTo>
                    <a:pt x="149" y="698"/>
                  </a:lnTo>
                  <a:lnTo>
                    <a:pt x="150" y="698"/>
                  </a:lnTo>
                  <a:lnTo>
                    <a:pt x="150" y="700"/>
                  </a:lnTo>
                  <a:lnTo>
                    <a:pt x="150" y="703"/>
                  </a:lnTo>
                  <a:lnTo>
                    <a:pt x="151" y="705"/>
                  </a:lnTo>
                  <a:lnTo>
                    <a:pt x="151" y="705"/>
                  </a:lnTo>
                  <a:lnTo>
                    <a:pt x="152" y="706"/>
                  </a:lnTo>
                  <a:lnTo>
                    <a:pt x="152" y="708"/>
                  </a:lnTo>
                  <a:lnTo>
                    <a:pt x="152" y="708"/>
                  </a:lnTo>
                  <a:lnTo>
                    <a:pt x="153" y="710"/>
                  </a:lnTo>
                  <a:lnTo>
                    <a:pt x="153" y="713"/>
                  </a:lnTo>
                  <a:lnTo>
                    <a:pt x="153" y="713"/>
                  </a:lnTo>
                  <a:lnTo>
                    <a:pt x="154" y="715"/>
                  </a:lnTo>
                  <a:lnTo>
                    <a:pt x="154" y="717"/>
                  </a:lnTo>
                  <a:lnTo>
                    <a:pt x="155" y="718"/>
                  </a:lnTo>
                  <a:lnTo>
                    <a:pt x="155" y="718"/>
                  </a:lnTo>
                  <a:lnTo>
                    <a:pt x="155" y="720"/>
                  </a:lnTo>
                  <a:lnTo>
                    <a:pt x="156" y="722"/>
                  </a:lnTo>
                  <a:lnTo>
                    <a:pt x="156" y="724"/>
                  </a:lnTo>
                  <a:lnTo>
                    <a:pt x="157" y="725"/>
                  </a:lnTo>
                  <a:lnTo>
                    <a:pt x="157" y="725"/>
                  </a:lnTo>
                  <a:lnTo>
                    <a:pt x="157" y="727"/>
                  </a:lnTo>
                  <a:lnTo>
                    <a:pt x="158" y="729"/>
                  </a:lnTo>
                  <a:lnTo>
                    <a:pt x="158" y="731"/>
                  </a:lnTo>
                  <a:lnTo>
                    <a:pt x="159" y="731"/>
                  </a:lnTo>
                  <a:lnTo>
                    <a:pt x="159" y="732"/>
                  </a:lnTo>
                  <a:lnTo>
                    <a:pt x="159" y="734"/>
                  </a:lnTo>
                  <a:lnTo>
                    <a:pt x="160" y="736"/>
                  </a:lnTo>
                  <a:lnTo>
                    <a:pt x="160" y="738"/>
                  </a:lnTo>
                  <a:lnTo>
                    <a:pt x="160" y="738"/>
                  </a:lnTo>
                  <a:lnTo>
                    <a:pt x="160" y="740"/>
                  </a:lnTo>
                  <a:lnTo>
                    <a:pt x="161" y="742"/>
                  </a:lnTo>
                  <a:lnTo>
                    <a:pt x="161" y="742"/>
                  </a:lnTo>
                  <a:lnTo>
                    <a:pt x="162" y="744"/>
                  </a:lnTo>
                  <a:lnTo>
                    <a:pt x="162" y="746"/>
                  </a:lnTo>
                  <a:lnTo>
                    <a:pt x="162" y="747"/>
                  </a:lnTo>
                  <a:lnTo>
                    <a:pt x="163" y="747"/>
                  </a:lnTo>
                  <a:lnTo>
                    <a:pt x="163" y="749"/>
                  </a:lnTo>
                  <a:lnTo>
                    <a:pt x="164" y="749"/>
                  </a:lnTo>
                  <a:lnTo>
                    <a:pt x="164" y="751"/>
                  </a:lnTo>
                  <a:lnTo>
                    <a:pt x="164" y="753"/>
                  </a:lnTo>
                  <a:lnTo>
                    <a:pt x="165" y="755"/>
                  </a:lnTo>
                  <a:lnTo>
                    <a:pt x="165" y="757"/>
                  </a:lnTo>
                  <a:lnTo>
                    <a:pt x="166" y="757"/>
                  </a:lnTo>
                  <a:lnTo>
                    <a:pt x="166" y="759"/>
                  </a:lnTo>
                  <a:lnTo>
                    <a:pt x="166" y="759"/>
                  </a:lnTo>
                  <a:lnTo>
                    <a:pt x="167" y="761"/>
                  </a:lnTo>
                  <a:lnTo>
                    <a:pt x="167" y="763"/>
                  </a:lnTo>
                  <a:lnTo>
                    <a:pt x="167" y="763"/>
                  </a:lnTo>
                  <a:lnTo>
                    <a:pt x="168" y="765"/>
                  </a:lnTo>
                  <a:lnTo>
                    <a:pt x="168" y="767"/>
                  </a:lnTo>
                  <a:lnTo>
                    <a:pt x="169" y="769"/>
                  </a:lnTo>
                  <a:lnTo>
                    <a:pt x="169" y="769"/>
                  </a:lnTo>
                  <a:lnTo>
                    <a:pt x="169" y="771"/>
                  </a:lnTo>
                  <a:lnTo>
                    <a:pt x="170" y="773"/>
                  </a:lnTo>
                  <a:lnTo>
                    <a:pt x="170" y="773"/>
                  </a:lnTo>
                  <a:lnTo>
                    <a:pt x="171" y="775"/>
                  </a:lnTo>
                  <a:lnTo>
                    <a:pt x="171" y="775"/>
                  </a:lnTo>
                  <a:lnTo>
                    <a:pt x="171" y="777"/>
                  </a:lnTo>
                  <a:lnTo>
                    <a:pt x="172" y="777"/>
                  </a:lnTo>
                  <a:lnTo>
                    <a:pt x="172" y="779"/>
                  </a:lnTo>
                  <a:lnTo>
                    <a:pt x="173" y="781"/>
                  </a:lnTo>
                  <a:lnTo>
                    <a:pt x="173" y="783"/>
                  </a:lnTo>
                  <a:lnTo>
                    <a:pt x="173" y="783"/>
                  </a:lnTo>
                  <a:lnTo>
                    <a:pt x="174" y="785"/>
                  </a:lnTo>
                  <a:lnTo>
                    <a:pt x="174" y="785"/>
                  </a:lnTo>
                  <a:lnTo>
                    <a:pt x="175" y="787"/>
                  </a:lnTo>
                  <a:lnTo>
                    <a:pt x="175" y="787"/>
                  </a:lnTo>
                  <a:lnTo>
                    <a:pt x="175" y="790"/>
                  </a:lnTo>
                  <a:lnTo>
                    <a:pt x="176" y="790"/>
                  </a:lnTo>
                  <a:lnTo>
                    <a:pt x="176" y="792"/>
                  </a:lnTo>
                  <a:lnTo>
                    <a:pt x="176" y="794"/>
                  </a:lnTo>
                  <a:lnTo>
                    <a:pt x="176" y="796"/>
                  </a:lnTo>
                  <a:lnTo>
                    <a:pt x="177" y="796"/>
                  </a:lnTo>
                  <a:lnTo>
                    <a:pt x="177" y="798"/>
                  </a:lnTo>
                  <a:lnTo>
                    <a:pt x="178" y="798"/>
                  </a:lnTo>
                  <a:lnTo>
                    <a:pt x="178" y="801"/>
                  </a:lnTo>
                  <a:lnTo>
                    <a:pt x="178" y="801"/>
                  </a:lnTo>
                  <a:lnTo>
                    <a:pt x="179" y="803"/>
                  </a:lnTo>
                  <a:lnTo>
                    <a:pt x="179" y="803"/>
                  </a:lnTo>
                  <a:lnTo>
                    <a:pt x="180" y="805"/>
                  </a:lnTo>
                  <a:lnTo>
                    <a:pt x="180" y="807"/>
                  </a:lnTo>
                  <a:lnTo>
                    <a:pt x="180" y="807"/>
                  </a:lnTo>
                  <a:lnTo>
                    <a:pt x="181" y="810"/>
                  </a:lnTo>
                  <a:lnTo>
                    <a:pt x="181" y="810"/>
                  </a:lnTo>
                  <a:lnTo>
                    <a:pt x="182" y="811"/>
                  </a:lnTo>
                  <a:lnTo>
                    <a:pt x="182" y="811"/>
                  </a:lnTo>
                  <a:lnTo>
                    <a:pt x="182" y="814"/>
                  </a:lnTo>
                  <a:lnTo>
                    <a:pt x="183" y="814"/>
                  </a:lnTo>
                  <a:lnTo>
                    <a:pt x="183" y="816"/>
                  </a:lnTo>
                  <a:lnTo>
                    <a:pt x="183" y="818"/>
                  </a:lnTo>
                  <a:lnTo>
                    <a:pt x="184" y="818"/>
                  </a:lnTo>
                  <a:lnTo>
                    <a:pt x="184" y="818"/>
                  </a:lnTo>
                  <a:lnTo>
                    <a:pt x="185" y="821"/>
                  </a:lnTo>
                  <a:lnTo>
                    <a:pt x="185" y="821"/>
                  </a:lnTo>
                  <a:lnTo>
                    <a:pt x="185" y="823"/>
                  </a:lnTo>
                  <a:lnTo>
                    <a:pt x="186" y="823"/>
                  </a:lnTo>
                  <a:lnTo>
                    <a:pt x="186" y="825"/>
                  </a:lnTo>
                  <a:lnTo>
                    <a:pt x="187" y="825"/>
                  </a:lnTo>
                  <a:lnTo>
                    <a:pt x="187" y="828"/>
                  </a:lnTo>
                  <a:lnTo>
                    <a:pt x="187" y="828"/>
                  </a:lnTo>
                  <a:lnTo>
                    <a:pt x="188" y="831"/>
                  </a:lnTo>
                  <a:lnTo>
                    <a:pt x="188" y="833"/>
                  </a:lnTo>
                  <a:lnTo>
                    <a:pt x="189" y="833"/>
                  </a:lnTo>
                  <a:lnTo>
                    <a:pt x="189" y="835"/>
                  </a:lnTo>
                  <a:lnTo>
                    <a:pt x="189" y="835"/>
                  </a:lnTo>
                  <a:lnTo>
                    <a:pt x="190" y="835"/>
                  </a:lnTo>
                  <a:lnTo>
                    <a:pt x="190" y="838"/>
                  </a:lnTo>
                  <a:lnTo>
                    <a:pt x="190" y="838"/>
                  </a:lnTo>
                  <a:lnTo>
                    <a:pt x="191" y="840"/>
                  </a:lnTo>
                  <a:lnTo>
                    <a:pt x="191" y="840"/>
                  </a:lnTo>
                  <a:lnTo>
                    <a:pt x="192" y="843"/>
                  </a:lnTo>
                  <a:lnTo>
                    <a:pt x="192" y="843"/>
                  </a:lnTo>
                  <a:lnTo>
                    <a:pt x="192" y="843"/>
                  </a:lnTo>
                  <a:lnTo>
                    <a:pt x="192" y="845"/>
                  </a:lnTo>
                  <a:lnTo>
                    <a:pt x="193" y="848"/>
                  </a:lnTo>
                  <a:lnTo>
                    <a:pt x="193" y="848"/>
                  </a:lnTo>
                  <a:lnTo>
                    <a:pt x="194" y="848"/>
                  </a:lnTo>
                  <a:lnTo>
                    <a:pt x="194" y="850"/>
                  </a:lnTo>
                  <a:lnTo>
                    <a:pt x="194" y="850"/>
                  </a:lnTo>
                  <a:lnTo>
                    <a:pt x="195" y="853"/>
                  </a:lnTo>
                  <a:lnTo>
                    <a:pt x="195" y="853"/>
                  </a:lnTo>
                  <a:lnTo>
                    <a:pt x="196" y="855"/>
                  </a:lnTo>
                  <a:lnTo>
                    <a:pt x="196" y="855"/>
                  </a:lnTo>
                  <a:lnTo>
                    <a:pt x="196" y="855"/>
                  </a:lnTo>
                  <a:lnTo>
                    <a:pt x="197" y="858"/>
                  </a:lnTo>
                  <a:lnTo>
                    <a:pt x="197" y="858"/>
                  </a:lnTo>
                  <a:lnTo>
                    <a:pt x="198" y="861"/>
                  </a:lnTo>
                  <a:lnTo>
                    <a:pt x="198" y="861"/>
                  </a:lnTo>
                  <a:lnTo>
                    <a:pt x="198" y="863"/>
                  </a:lnTo>
                  <a:lnTo>
                    <a:pt x="199" y="863"/>
                  </a:lnTo>
                  <a:lnTo>
                    <a:pt x="199" y="866"/>
                  </a:lnTo>
                  <a:lnTo>
                    <a:pt x="199" y="866"/>
                  </a:lnTo>
                  <a:lnTo>
                    <a:pt x="200" y="866"/>
                  </a:lnTo>
                  <a:lnTo>
                    <a:pt x="200" y="869"/>
                  </a:lnTo>
                  <a:lnTo>
                    <a:pt x="201" y="869"/>
                  </a:lnTo>
                  <a:lnTo>
                    <a:pt x="201" y="871"/>
                  </a:lnTo>
                  <a:lnTo>
                    <a:pt x="201" y="871"/>
                  </a:lnTo>
                  <a:lnTo>
                    <a:pt x="202" y="871"/>
                  </a:lnTo>
                  <a:lnTo>
                    <a:pt x="202" y="874"/>
                  </a:lnTo>
                  <a:lnTo>
                    <a:pt x="203" y="874"/>
                  </a:lnTo>
                  <a:lnTo>
                    <a:pt x="203" y="874"/>
                  </a:lnTo>
                  <a:lnTo>
                    <a:pt x="203" y="877"/>
                  </a:lnTo>
                  <a:lnTo>
                    <a:pt x="204" y="880"/>
                  </a:lnTo>
                  <a:lnTo>
                    <a:pt x="204" y="880"/>
                  </a:lnTo>
                  <a:lnTo>
                    <a:pt x="205" y="880"/>
                  </a:lnTo>
                  <a:lnTo>
                    <a:pt x="205" y="882"/>
                  </a:lnTo>
                  <a:lnTo>
                    <a:pt x="205" y="882"/>
                  </a:lnTo>
                  <a:lnTo>
                    <a:pt x="206" y="882"/>
                  </a:lnTo>
                  <a:lnTo>
                    <a:pt x="206" y="885"/>
                  </a:lnTo>
                  <a:lnTo>
                    <a:pt x="206" y="885"/>
                  </a:lnTo>
                  <a:lnTo>
                    <a:pt x="207" y="885"/>
                  </a:lnTo>
                  <a:lnTo>
                    <a:pt x="207" y="888"/>
                  </a:lnTo>
                  <a:lnTo>
                    <a:pt x="208" y="888"/>
                  </a:lnTo>
                  <a:lnTo>
                    <a:pt x="208" y="888"/>
                  </a:lnTo>
                  <a:lnTo>
                    <a:pt x="208" y="891"/>
                  </a:lnTo>
                  <a:lnTo>
                    <a:pt x="208" y="891"/>
                  </a:lnTo>
                  <a:lnTo>
                    <a:pt x="209" y="894"/>
                  </a:lnTo>
                  <a:lnTo>
                    <a:pt x="209" y="894"/>
                  </a:lnTo>
                  <a:lnTo>
                    <a:pt x="210" y="897"/>
                  </a:lnTo>
                  <a:lnTo>
                    <a:pt x="210" y="897"/>
                  </a:lnTo>
                  <a:lnTo>
                    <a:pt x="210" y="897"/>
                  </a:lnTo>
                  <a:lnTo>
                    <a:pt x="211" y="899"/>
                  </a:lnTo>
                  <a:lnTo>
                    <a:pt x="211" y="899"/>
                  </a:lnTo>
                  <a:lnTo>
                    <a:pt x="212" y="899"/>
                  </a:lnTo>
                  <a:lnTo>
                    <a:pt x="212" y="903"/>
                  </a:lnTo>
                  <a:lnTo>
                    <a:pt x="212" y="903"/>
                  </a:lnTo>
                  <a:lnTo>
                    <a:pt x="213" y="903"/>
                  </a:lnTo>
                  <a:lnTo>
                    <a:pt x="213" y="905"/>
                  </a:lnTo>
                  <a:lnTo>
                    <a:pt x="213" y="905"/>
                  </a:lnTo>
                  <a:lnTo>
                    <a:pt x="214" y="905"/>
                  </a:lnTo>
                  <a:lnTo>
                    <a:pt x="214" y="908"/>
                  </a:lnTo>
                  <a:lnTo>
                    <a:pt x="215" y="908"/>
                  </a:lnTo>
                  <a:lnTo>
                    <a:pt x="215" y="908"/>
                  </a:lnTo>
                  <a:lnTo>
                    <a:pt x="215" y="912"/>
                  </a:lnTo>
                  <a:lnTo>
                    <a:pt x="216" y="915"/>
                  </a:lnTo>
                  <a:lnTo>
                    <a:pt x="216" y="915"/>
                  </a:lnTo>
                  <a:lnTo>
                    <a:pt x="217" y="915"/>
                  </a:lnTo>
                  <a:lnTo>
                    <a:pt x="217" y="915"/>
                  </a:lnTo>
                  <a:lnTo>
                    <a:pt x="217" y="918"/>
                  </a:lnTo>
                  <a:lnTo>
                    <a:pt x="218" y="918"/>
                  </a:lnTo>
                  <a:lnTo>
                    <a:pt x="218" y="918"/>
                  </a:lnTo>
                  <a:lnTo>
                    <a:pt x="219" y="921"/>
                  </a:lnTo>
                  <a:lnTo>
                    <a:pt x="219" y="921"/>
                  </a:lnTo>
                  <a:lnTo>
                    <a:pt x="219" y="921"/>
                  </a:lnTo>
                  <a:lnTo>
                    <a:pt x="220" y="921"/>
                  </a:lnTo>
                  <a:lnTo>
                    <a:pt x="220" y="924"/>
                  </a:lnTo>
                  <a:lnTo>
                    <a:pt x="220" y="924"/>
                  </a:lnTo>
                  <a:lnTo>
                    <a:pt x="221" y="924"/>
                  </a:lnTo>
                  <a:lnTo>
                    <a:pt x="221" y="927"/>
                  </a:lnTo>
                  <a:lnTo>
                    <a:pt x="222" y="927"/>
                  </a:lnTo>
                  <a:lnTo>
                    <a:pt x="222" y="927"/>
                  </a:lnTo>
                  <a:lnTo>
                    <a:pt x="222" y="930"/>
                  </a:lnTo>
                  <a:lnTo>
                    <a:pt x="223" y="930"/>
                  </a:lnTo>
                  <a:lnTo>
                    <a:pt x="223" y="930"/>
                  </a:lnTo>
                  <a:lnTo>
                    <a:pt x="224" y="934"/>
                  </a:lnTo>
                  <a:lnTo>
                    <a:pt x="224" y="934"/>
                  </a:lnTo>
                  <a:lnTo>
                    <a:pt x="224" y="934"/>
                  </a:lnTo>
                  <a:lnTo>
                    <a:pt x="224" y="937"/>
                  </a:lnTo>
                  <a:lnTo>
                    <a:pt x="225" y="937"/>
                  </a:lnTo>
                  <a:lnTo>
                    <a:pt x="225" y="937"/>
                  </a:lnTo>
                  <a:lnTo>
                    <a:pt x="226" y="937"/>
                  </a:lnTo>
                  <a:lnTo>
                    <a:pt x="226" y="940"/>
                  </a:lnTo>
                  <a:lnTo>
                    <a:pt x="226" y="940"/>
                  </a:lnTo>
                  <a:lnTo>
                    <a:pt x="227" y="940"/>
                  </a:lnTo>
                  <a:lnTo>
                    <a:pt x="227" y="943"/>
                  </a:lnTo>
                  <a:lnTo>
                    <a:pt x="228" y="943"/>
                  </a:lnTo>
                  <a:lnTo>
                    <a:pt x="228" y="943"/>
                  </a:lnTo>
                  <a:lnTo>
                    <a:pt x="228" y="943"/>
                  </a:lnTo>
                  <a:lnTo>
                    <a:pt x="229" y="947"/>
                  </a:lnTo>
                  <a:lnTo>
                    <a:pt x="229" y="947"/>
                  </a:lnTo>
                  <a:lnTo>
                    <a:pt x="229" y="947"/>
                  </a:lnTo>
                  <a:lnTo>
                    <a:pt x="230" y="947"/>
                  </a:lnTo>
                  <a:lnTo>
                    <a:pt x="230" y="950"/>
                  </a:lnTo>
                  <a:lnTo>
                    <a:pt x="231" y="950"/>
                  </a:lnTo>
                  <a:lnTo>
                    <a:pt x="231" y="954"/>
                  </a:lnTo>
                  <a:lnTo>
                    <a:pt x="231" y="954"/>
                  </a:lnTo>
                  <a:lnTo>
                    <a:pt x="232" y="954"/>
                  </a:lnTo>
                  <a:lnTo>
                    <a:pt x="232" y="954"/>
                  </a:lnTo>
                  <a:lnTo>
                    <a:pt x="233" y="957"/>
                  </a:lnTo>
                  <a:lnTo>
                    <a:pt x="233" y="957"/>
                  </a:lnTo>
                  <a:lnTo>
                    <a:pt x="233" y="957"/>
                  </a:lnTo>
                  <a:lnTo>
                    <a:pt x="234" y="957"/>
                  </a:lnTo>
                  <a:lnTo>
                    <a:pt x="234" y="961"/>
                  </a:lnTo>
                  <a:lnTo>
                    <a:pt x="235" y="961"/>
                  </a:lnTo>
                  <a:lnTo>
                    <a:pt x="235" y="961"/>
                  </a:lnTo>
                  <a:lnTo>
                    <a:pt x="235" y="961"/>
                  </a:lnTo>
                  <a:lnTo>
                    <a:pt x="236" y="964"/>
                  </a:lnTo>
                  <a:lnTo>
                    <a:pt x="236" y="964"/>
                  </a:lnTo>
                  <a:lnTo>
                    <a:pt x="236" y="964"/>
                  </a:lnTo>
                  <a:lnTo>
                    <a:pt x="237" y="964"/>
                  </a:lnTo>
                  <a:lnTo>
                    <a:pt x="237" y="968"/>
                  </a:lnTo>
                  <a:lnTo>
                    <a:pt x="238" y="968"/>
                  </a:lnTo>
                  <a:lnTo>
                    <a:pt x="238" y="968"/>
                  </a:lnTo>
                  <a:lnTo>
                    <a:pt x="238" y="968"/>
                  </a:lnTo>
                  <a:lnTo>
                    <a:pt x="239" y="972"/>
                  </a:lnTo>
                  <a:lnTo>
                    <a:pt x="239" y="972"/>
                  </a:lnTo>
                  <a:lnTo>
                    <a:pt x="240" y="975"/>
                  </a:lnTo>
                  <a:lnTo>
                    <a:pt x="240" y="975"/>
                  </a:lnTo>
                  <a:lnTo>
                    <a:pt x="240" y="975"/>
                  </a:lnTo>
                  <a:lnTo>
                    <a:pt x="240" y="975"/>
                  </a:lnTo>
                  <a:lnTo>
                    <a:pt x="241" y="975"/>
                  </a:lnTo>
                  <a:lnTo>
                    <a:pt x="241" y="979"/>
                  </a:lnTo>
                  <a:lnTo>
                    <a:pt x="242" y="979"/>
                  </a:lnTo>
                  <a:lnTo>
                    <a:pt x="242" y="979"/>
                  </a:lnTo>
                  <a:lnTo>
                    <a:pt x="242" y="979"/>
                  </a:lnTo>
                  <a:lnTo>
                    <a:pt x="243" y="982"/>
                  </a:lnTo>
                  <a:lnTo>
                    <a:pt x="243" y="982"/>
                  </a:lnTo>
                  <a:lnTo>
                    <a:pt x="243" y="982"/>
                  </a:lnTo>
                  <a:lnTo>
                    <a:pt x="244" y="982"/>
                  </a:lnTo>
                  <a:lnTo>
                    <a:pt x="244" y="986"/>
                  </a:lnTo>
                  <a:lnTo>
                    <a:pt x="245" y="986"/>
                  </a:lnTo>
                  <a:lnTo>
                    <a:pt x="245" y="986"/>
                  </a:lnTo>
                  <a:lnTo>
                    <a:pt x="245" y="986"/>
                  </a:lnTo>
                  <a:lnTo>
                    <a:pt x="246" y="986"/>
                  </a:lnTo>
                  <a:lnTo>
                    <a:pt x="246" y="990"/>
                  </a:lnTo>
                  <a:lnTo>
                    <a:pt x="247" y="990"/>
                  </a:lnTo>
                  <a:lnTo>
                    <a:pt x="247" y="990"/>
                  </a:lnTo>
                  <a:lnTo>
                    <a:pt x="247" y="990"/>
                  </a:lnTo>
                  <a:lnTo>
                    <a:pt x="248" y="990"/>
                  </a:lnTo>
                  <a:lnTo>
                    <a:pt x="248" y="994"/>
                  </a:lnTo>
                  <a:lnTo>
                    <a:pt x="249" y="994"/>
                  </a:lnTo>
                  <a:lnTo>
                    <a:pt x="249" y="998"/>
                  </a:lnTo>
                  <a:lnTo>
                    <a:pt x="249" y="998"/>
                  </a:lnTo>
                  <a:lnTo>
                    <a:pt x="250" y="998"/>
                  </a:lnTo>
                  <a:lnTo>
                    <a:pt x="250" y="998"/>
                  </a:lnTo>
                  <a:lnTo>
                    <a:pt x="250" y="998"/>
                  </a:lnTo>
                  <a:lnTo>
                    <a:pt x="251" y="1002"/>
                  </a:lnTo>
                  <a:lnTo>
                    <a:pt x="251" y="1002"/>
                  </a:lnTo>
                  <a:lnTo>
                    <a:pt x="252" y="1002"/>
                  </a:lnTo>
                  <a:lnTo>
                    <a:pt x="252" y="1002"/>
                  </a:lnTo>
                  <a:lnTo>
                    <a:pt x="252" y="1006"/>
                  </a:lnTo>
                  <a:lnTo>
                    <a:pt x="253" y="1006"/>
                  </a:lnTo>
                  <a:lnTo>
                    <a:pt x="253" y="1006"/>
                  </a:lnTo>
                  <a:lnTo>
                    <a:pt x="254" y="1006"/>
                  </a:lnTo>
                  <a:lnTo>
                    <a:pt x="254" y="1006"/>
                  </a:lnTo>
                  <a:lnTo>
                    <a:pt x="254" y="1006"/>
                  </a:lnTo>
                  <a:lnTo>
                    <a:pt x="255" y="1010"/>
                  </a:lnTo>
                  <a:lnTo>
                    <a:pt x="255" y="1010"/>
                  </a:lnTo>
                  <a:lnTo>
                    <a:pt x="256" y="1010"/>
                  </a:lnTo>
                  <a:lnTo>
                    <a:pt x="256" y="1010"/>
                  </a:lnTo>
                  <a:lnTo>
                    <a:pt x="256" y="1010"/>
                  </a:lnTo>
                  <a:lnTo>
                    <a:pt x="256" y="1014"/>
                  </a:lnTo>
                  <a:lnTo>
                    <a:pt x="257" y="1014"/>
                  </a:lnTo>
                  <a:lnTo>
                    <a:pt x="257" y="1014"/>
                  </a:lnTo>
                  <a:lnTo>
                    <a:pt x="258" y="1014"/>
                  </a:lnTo>
                  <a:lnTo>
                    <a:pt x="258" y="1014"/>
                  </a:lnTo>
                  <a:lnTo>
                    <a:pt x="258" y="1018"/>
                  </a:lnTo>
                  <a:lnTo>
                    <a:pt x="259" y="1018"/>
                  </a:lnTo>
                  <a:lnTo>
                    <a:pt x="259" y="1018"/>
                  </a:lnTo>
                  <a:lnTo>
                    <a:pt x="259" y="1023"/>
                  </a:lnTo>
                  <a:lnTo>
                    <a:pt x="260" y="1023"/>
                  </a:lnTo>
                  <a:lnTo>
                    <a:pt x="260" y="1023"/>
                  </a:lnTo>
                  <a:lnTo>
                    <a:pt x="261" y="1023"/>
                  </a:lnTo>
                  <a:lnTo>
                    <a:pt x="261" y="1023"/>
                  </a:lnTo>
                  <a:lnTo>
                    <a:pt x="261" y="1027"/>
                  </a:lnTo>
                  <a:lnTo>
                    <a:pt x="262" y="1027"/>
                  </a:lnTo>
                  <a:lnTo>
                    <a:pt x="262" y="1027"/>
                  </a:lnTo>
                  <a:lnTo>
                    <a:pt x="263" y="1027"/>
                  </a:lnTo>
                  <a:lnTo>
                    <a:pt x="263" y="1027"/>
                  </a:lnTo>
                  <a:lnTo>
                    <a:pt x="263" y="1027"/>
                  </a:lnTo>
                  <a:lnTo>
                    <a:pt x="264" y="1031"/>
                  </a:lnTo>
                  <a:lnTo>
                    <a:pt x="264" y="1031"/>
                  </a:lnTo>
                  <a:lnTo>
                    <a:pt x="265" y="1031"/>
                  </a:lnTo>
                  <a:lnTo>
                    <a:pt x="265" y="1031"/>
                  </a:lnTo>
                  <a:lnTo>
                    <a:pt x="265" y="1031"/>
                  </a:lnTo>
                  <a:lnTo>
                    <a:pt x="266" y="1035"/>
                  </a:lnTo>
                  <a:lnTo>
                    <a:pt x="266" y="1035"/>
                  </a:lnTo>
                  <a:lnTo>
                    <a:pt x="266" y="1035"/>
                  </a:lnTo>
                  <a:lnTo>
                    <a:pt x="267" y="1035"/>
                  </a:lnTo>
                  <a:lnTo>
                    <a:pt x="267" y="1035"/>
                  </a:lnTo>
                  <a:lnTo>
                    <a:pt x="268" y="1035"/>
                  </a:lnTo>
                  <a:lnTo>
                    <a:pt x="268" y="1040"/>
                  </a:lnTo>
                  <a:lnTo>
                    <a:pt x="268" y="1040"/>
                  </a:lnTo>
                  <a:lnTo>
                    <a:pt x="269" y="1040"/>
                  </a:lnTo>
                  <a:lnTo>
                    <a:pt x="269" y="1040"/>
                  </a:lnTo>
                  <a:lnTo>
                    <a:pt x="270" y="1040"/>
                  </a:lnTo>
                  <a:lnTo>
                    <a:pt x="270" y="1040"/>
                  </a:lnTo>
                  <a:lnTo>
                    <a:pt x="270" y="1044"/>
                  </a:lnTo>
                  <a:lnTo>
                    <a:pt x="271" y="1044"/>
                  </a:lnTo>
                  <a:lnTo>
                    <a:pt x="271" y="1044"/>
                  </a:lnTo>
                  <a:lnTo>
                    <a:pt x="272" y="1049"/>
                  </a:lnTo>
                  <a:lnTo>
                    <a:pt x="272" y="1049"/>
                  </a:lnTo>
                  <a:lnTo>
                    <a:pt x="272" y="1049"/>
                  </a:lnTo>
                  <a:lnTo>
                    <a:pt x="273" y="1049"/>
                  </a:lnTo>
                  <a:lnTo>
                    <a:pt x="273" y="1049"/>
                  </a:lnTo>
                  <a:lnTo>
                    <a:pt x="273" y="1049"/>
                  </a:lnTo>
                  <a:lnTo>
                    <a:pt x="273" y="1053"/>
                  </a:lnTo>
                  <a:lnTo>
                    <a:pt x="274" y="1053"/>
                  </a:lnTo>
                  <a:lnTo>
                    <a:pt x="274" y="1053"/>
                  </a:lnTo>
                  <a:lnTo>
                    <a:pt x="275" y="1053"/>
                  </a:lnTo>
                  <a:lnTo>
                    <a:pt x="275" y="1053"/>
                  </a:lnTo>
                  <a:lnTo>
                    <a:pt x="275" y="1053"/>
                  </a:lnTo>
                  <a:lnTo>
                    <a:pt x="276" y="1053"/>
                  </a:lnTo>
                  <a:lnTo>
                    <a:pt x="276" y="1058"/>
                  </a:lnTo>
                  <a:lnTo>
                    <a:pt x="277" y="1058"/>
                  </a:lnTo>
                  <a:lnTo>
                    <a:pt x="277" y="1058"/>
                  </a:lnTo>
                  <a:lnTo>
                    <a:pt x="277" y="1058"/>
                  </a:lnTo>
                  <a:lnTo>
                    <a:pt x="278" y="1058"/>
                  </a:lnTo>
                  <a:lnTo>
                    <a:pt x="278" y="1058"/>
                  </a:lnTo>
                  <a:lnTo>
                    <a:pt x="279" y="1058"/>
                  </a:lnTo>
                  <a:lnTo>
                    <a:pt x="279" y="1063"/>
                  </a:lnTo>
                  <a:lnTo>
                    <a:pt x="279" y="1063"/>
                  </a:lnTo>
                  <a:lnTo>
                    <a:pt x="280" y="1063"/>
                  </a:lnTo>
                  <a:lnTo>
                    <a:pt x="280" y="1063"/>
                  </a:lnTo>
                  <a:lnTo>
                    <a:pt x="280" y="1063"/>
                  </a:lnTo>
                  <a:lnTo>
                    <a:pt x="281" y="1063"/>
                  </a:lnTo>
                  <a:lnTo>
                    <a:pt x="281" y="1067"/>
                  </a:lnTo>
                  <a:lnTo>
                    <a:pt x="282" y="1067"/>
                  </a:lnTo>
                  <a:lnTo>
                    <a:pt x="282" y="1067"/>
                  </a:lnTo>
                  <a:lnTo>
                    <a:pt x="282" y="1072"/>
                  </a:lnTo>
                  <a:lnTo>
                    <a:pt x="283" y="1072"/>
                  </a:lnTo>
                  <a:lnTo>
                    <a:pt x="283" y="1072"/>
                  </a:lnTo>
                  <a:lnTo>
                    <a:pt x="284" y="1072"/>
                  </a:lnTo>
                  <a:lnTo>
                    <a:pt x="284" y="1072"/>
                  </a:lnTo>
                  <a:lnTo>
                    <a:pt x="284" y="1072"/>
                  </a:lnTo>
                  <a:lnTo>
                    <a:pt x="285" y="1072"/>
                  </a:lnTo>
                  <a:lnTo>
                    <a:pt x="285" y="1077"/>
                  </a:lnTo>
                  <a:lnTo>
                    <a:pt x="286" y="1077"/>
                  </a:lnTo>
                  <a:lnTo>
                    <a:pt x="286" y="1077"/>
                  </a:lnTo>
                  <a:lnTo>
                    <a:pt x="286" y="1077"/>
                  </a:lnTo>
                  <a:lnTo>
                    <a:pt x="287" y="1077"/>
                  </a:lnTo>
                  <a:lnTo>
                    <a:pt x="287" y="1077"/>
                  </a:lnTo>
                  <a:lnTo>
                    <a:pt x="288" y="1077"/>
                  </a:lnTo>
                  <a:lnTo>
                    <a:pt x="288" y="1082"/>
                  </a:lnTo>
                  <a:lnTo>
                    <a:pt x="288" y="1082"/>
                  </a:lnTo>
                  <a:lnTo>
                    <a:pt x="289" y="1082"/>
                  </a:lnTo>
                  <a:lnTo>
                    <a:pt x="289" y="1082"/>
                  </a:lnTo>
                  <a:lnTo>
                    <a:pt x="289" y="1082"/>
                  </a:lnTo>
                  <a:lnTo>
                    <a:pt x="289" y="1082"/>
                  </a:lnTo>
                  <a:lnTo>
                    <a:pt x="290" y="1082"/>
                  </a:lnTo>
                  <a:lnTo>
                    <a:pt x="290" y="1087"/>
                  </a:lnTo>
                  <a:lnTo>
                    <a:pt x="291" y="1087"/>
                  </a:lnTo>
                  <a:lnTo>
                    <a:pt x="291" y="1087"/>
                  </a:lnTo>
                  <a:lnTo>
                    <a:pt x="291" y="1087"/>
                  </a:lnTo>
                  <a:lnTo>
                    <a:pt x="292" y="1087"/>
                  </a:lnTo>
                  <a:lnTo>
                    <a:pt x="292" y="1087"/>
                  </a:lnTo>
                  <a:lnTo>
                    <a:pt x="293" y="1087"/>
                  </a:lnTo>
                  <a:lnTo>
                    <a:pt x="293" y="1093"/>
                  </a:lnTo>
                  <a:lnTo>
                    <a:pt x="293" y="1093"/>
                  </a:lnTo>
                  <a:lnTo>
                    <a:pt x="294" y="1093"/>
                  </a:lnTo>
                  <a:lnTo>
                    <a:pt x="294" y="1093"/>
                  </a:lnTo>
                  <a:lnTo>
                    <a:pt x="295" y="1093"/>
                  </a:lnTo>
                  <a:lnTo>
                    <a:pt x="295" y="1093"/>
                  </a:lnTo>
                  <a:lnTo>
                    <a:pt x="295" y="1093"/>
                  </a:lnTo>
                  <a:lnTo>
                    <a:pt x="296" y="1093"/>
                  </a:lnTo>
                  <a:lnTo>
                    <a:pt x="296" y="1093"/>
                  </a:lnTo>
                  <a:lnTo>
                    <a:pt x="296" y="1098"/>
                  </a:lnTo>
                  <a:lnTo>
                    <a:pt x="297" y="1098"/>
                  </a:lnTo>
                  <a:lnTo>
                    <a:pt x="297" y="1098"/>
                  </a:lnTo>
                  <a:lnTo>
                    <a:pt x="298" y="1103"/>
                  </a:lnTo>
                  <a:lnTo>
                    <a:pt x="298" y="1103"/>
                  </a:lnTo>
                  <a:lnTo>
                    <a:pt x="298" y="1103"/>
                  </a:lnTo>
                  <a:lnTo>
                    <a:pt x="299" y="1103"/>
                  </a:lnTo>
                  <a:lnTo>
                    <a:pt x="299" y="1103"/>
                  </a:lnTo>
                  <a:lnTo>
                    <a:pt x="300" y="1103"/>
                  </a:lnTo>
                  <a:lnTo>
                    <a:pt x="300" y="1103"/>
                  </a:lnTo>
                  <a:lnTo>
                    <a:pt x="300" y="1103"/>
                  </a:lnTo>
                  <a:lnTo>
                    <a:pt x="301" y="1108"/>
                  </a:lnTo>
                  <a:lnTo>
                    <a:pt x="301" y="1108"/>
                  </a:lnTo>
                  <a:lnTo>
                    <a:pt x="302" y="1108"/>
                  </a:lnTo>
                  <a:lnTo>
                    <a:pt x="302" y="1108"/>
                  </a:lnTo>
                  <a:lnTo>
                    <a:pt x="302" y="1108"/>
                  </a:lnTo>
                  <a:lnTo>
                    <a:pt x="303" y="1108"/>
                  </a:lnTo>
                  <a:lnTo>
                    <a:pt x="303" y="1108"/>
                  </a:lnTo>
                  <a:lnTo>
                    <a:pt x="303" y="1114"/>
                  </a:lnTo>
                  <a:lnTo>
                    <a:pt x="304" y="1108"/>
                  </a:lnTo>
                  <a:lnTo>
                    <a:pt x="304" y="1114"/>
                  </a:lnTo>
                  <a:lnTo>
                    <a:pt x="305" y="1114"/>
                  </a:lnTo>
                  <a:lnTo>
                    <a:pt x="305" y="1114"/>
                  </a:lnTo>
                  <a:lnTo>
                    <a:pt x="305" y="1114"/>
                  </a:lnTo>
                  <a:lnTo>
                    <a:pt x="305" y="1114"/>
                  </a:lnTo>
                  <a:lnTo>
                    <a:pt x="306" y="1114"/>
                  </a:lnTo>
                  <a:lnTo>
                    <a:pt x="306" y="1114"/>
                  </a:lnTo>
                  <a:lnTo>
                    <a:pt x="307" y="1114"/>
                  </a:lnTo>
                  <a:lnTo>
                    <a:pt x="307" y="1120"/>
                  </a:lnTo>
                  <a:lnTo>
                    <a:pt x="307" y="1120"/>
                  </a:lnTo>
                  <a:lnTo>
                    <a:pt x="308" y="1120"/>
                  </a:lnTo>
                  <a:lnTo>
                    <a:pt x="308" y="1120"/>
                  </a:lnTo>
                  <a:lnTo>
                    <a:pt x="309" y="1120"/>
                  </a:lnTo>
                  <a:lnTo>
                    <a:pt x="309" y="1120"/>
                  </a:lnTo>
                  <a:lnTo>
                    <a:pt x="309" y="1120"/>
                  </a:lnTo>
                  <a:lnTo>
                    <a:pt x="310" y="1120"/>
                  </a:lnTo>
                  <a:lnTo>
                    <a:pt x="310" y="1120"/>
                  </a:lnTo>
                  <a:lnTo>
                    <a:pt x="311" y="1125"/>
                  </a:lnTo>
                  <a:lnTo>
                    <a:pt x="311" y="1125"/>
                  </a:lnTo>
                  <a:lnTo>
                    <a:pt x="311" y="1125"/>
                  </a:lnTo>
                  <a:lnTo>
                    <a:pt x="312" y="1125"/>
                  </a:lnTo>
                  <a:lnTo>
                    <a:pt x="312" y="1125"/>
                  </a:lnTo>
                  <a:lnTo>
                    <a:pt x="312" y="1125"/>
                  </a:lnTo>
                  <a:lnTo>
                    <a:pt x="313" y="1125"/>
                  </a:lnTo>
                  <a:lnTo>
                    <a:pt x="313" y="1125"/>
                  </a:lnTo>
                  <a:lnTo>
                    <a:pt x="314" y="1125"/>
                  </a:lnTo>
                  <a:lnTo>
                    <a:pt x="314" y="1131"/>
                  </a:lnTo>
                  <a:lnTo>
                    <a:pt x="314" y="1131"/>
                  </a:lnTo>
                  <a:lnTo>
                    <a:pt x="315" y="1131"/>
                  </a:lnTo>
                  <a:lnTo>
                    <a:pt x="315" y="1131"/>
                  </a:lnTo>
                  <a:lnTo>
                    <a:pt x="316" y="1131"/>
                  </a:lnTo>
                  <a:lnTo>
                    <a:pt x="316" y="1137"/>
                  </a:lnTo>
                  <a:lnTo>
                    <a:pt x="316" y="1137"/>
                  </a:lnTo>
                  <a:lnTo>
                    <a:pt x="317" y="1137"/>
                  </a:lnTo>
                  <a:lnTo>
                    <a:pt x="317" y="1137"/>
                  </a:lnTo>
                  <a:lnTo>
                    <a:pt x="318" y="1137"/>
                  </a:lnTo>
                  <a:lnTo>
                    <a:pt x="318" y="1137"/>
                  </a:lnTo>
                  <a:lnTo>
                    <a:pt x="318" y="1137"/>
                  </a:lnTo>
                  <a:lnTo>
                    <a:pt x="319" y="1137"/>
                  </a:lnTo>
                  <a:lnTo>
                    <a:pt x="319" y="1137"/>
                  </a:lnTo>
                  <a:lnTo>
                    <a:pt x="319" y="1143"/>
                  </a:lnTo>
                  <a:lnTo>
                    <a:pt x="320" y="1143"/>
                  </a:lnTo>
                  <a:lnTo>
                    <a:pt x="320" y="1143"/>
                  </a:lnTo>
                  <a:lnTo>
                    <a:pt x="321" y="1143"/>
                  </a:lnTo>
                  <a:lnTo>
                    <a:pt x="321" y="1143"/>
                  </a:lnTo>
                  <a:lnTo>
                    <a:pt x="321" y="1143"/>
                  </a:lnTo>
                  <a:lnTo>
                    <a:pt x="321" y="1143"/>
                  </a:lnTo>
                  <a:lnTo>
                    <a:pt x="322" y="1143"/>
                  </a:lnTo>
                  <a:lnTo>
                    <a:pt x="322" y="1143"/>
                  </a:lnTo>
                  <a:lnTo>
                    <a:pt x="323" y="1149"/>
                  </a:lnTo>
                  <a:lnTo>
                    <a:pt x="323" y="1149"/>
                  </a:lnTo>
                  <a:lnTo>
                    <a:pt x="323" y="1149"/>
                  </a:lnTo>
                  <a:lnTo>
                    <a:pt x="324" y="1149"/>
                  </a:lnTo>
                  <a:lnTo>
                    <a:pt x="324" y="1149"/>
                  </a:lnTo>
                  <a:lnTo>
                    <a:pt x="325" y="1149"/>
                  </a:lnTo>
                  <a:lnTo>
                    <a:pt x="325" y="1149"/>
                  </a:lnTo>
                  <a:lnTo>
                    <a:pt x="325" y="1149"/>
                  </a:lnTo>
                  <a:lnTo>
                    <a:pt x="326" y="1149"/>
                  </a:lnTo>
                  <a:lnTo>
                    <a:pt x="326" y="1149"/>
                  </a:lnTo>
                  <a:lnTo>
                    <a:pt x="326" y="1149"/>
                  </a:lnTo>
                  <a:lnTo>
                    <a:pt x="327" y="1155"/>
                  </a:lnTo>
                  <a:lnTo>
                    <a:pt x="327" y="1155"/>
                  </a:lnTo>
                  <a:lnTo>
                    <a:pt x="328" y="1155"/>
                  </a:lnTo>
                  <a:lnTo>
                    <a:pt x="328" y="1155"/>
                  </a:lnTo>
                  <a:lnTo>
                    <a:pt x="328" y="1155"/>
                  </a:lnTo>
                  <a:lnTo>
                    <a:pt x="329" y="1155"/>
                  </a:lnTo>
                  <a:lnTo>
                    <a:pt x="329" y="1155"/>
                  </a:lnTo>
                  <a:lnTo>
                    <a:pt x="330" y="1155"/>
                  </a:lnTo>
                  <a:lnTo>
                    <a:pt x="330" y="1155"/>
                  </a:lnTo>
                  <a:lnTo>
                    <a:pt x="330" y="1155"/>
                  </a:lnTo>
                  <a:lnTo>
                    <a:pt x="331" y="1161"/>
                  </a:lnTo>
                  <a:lnTo>
                    <a:pt x="331" y="1161"/>
                  </a:lnTo>
                  <a:lnTo>
                    <a:pt x="332" y="1161"/>
                  </a:lnTo>
                  <a:lnTo>
                    <a:pt x="332" y="1161"/>
                  </a:lnTo>
                  <a:lnTo>
                    <a:pt x="332" y="1161"/>
                  </a:lnTo>
                  <a:lnTo>
                    <a:pt x="333" y="1161"/>
                  </a:lnTo>
                  <a:lnTo>
                    <a:pt x="333" y="1161"/>
                  </a:lnTo>
                  <a:lnTo>
                    <a:pt x="333" y="1161"/>
                  </a:lnTo>
                  <a:lnTo>
                    <a:pt x="334" y="1161"/>
                  </a:lnTo>
                  <a:lnTo>
                    <a:pt x="334" y="1161"/>
                  </a:lnTo>
                  <a:lnTo>
                    <a:pt x="335" y="1167"/>
                  </a:lnTo>
                  <a:lnTo>
                    <a:pt x="335" y="1167"/>
                  </a:lnTo>
                  <a:lnTo>
                    <a:pt x="335" y="1167"/>
                  </a:lnTo>
                  <a:lnTo>
                    <a:pt x="336" y="1167"/>
                  </a:lnTo>
                  <a:lnTo>
                    <a:pt x="336" y="1167"/>
                  </a:lnTo>
                  <a:lnTo>
                    <a:pt x="337" y="1167"/>
                  </a:lnTo>
                  <a:lnTo>
                    <a:pt x="337" y="1174"/>
                  </a:lnTo>
                  <a:lnTo>
                    <a:pt x="337" y="1174"/>
                  </a:lnTo>
                  <a:lnTo>
                    <a:pt x="337" y="1174"/>
                  </a:lnTo>
                  <a:lnTo>
                    <a:pt x="338" y="1174"/>
                  </a:lnTo>
                  <a:lnTo>
                    <a:pt x="338" y="1174"/>
                  </a:lnTo>
                  <a:lnTo>
                    <a:pt x="339" y="1174"/>
                  </a:lnTo>
                  <a:lnTo>
                    <a:pt x="339" y="1174"/>
                  </a:lnTo>
                  <a:lnTo>
                    <a:pt x="339" y="1174"/>
                  </a:lnTo>
                  <a:lnTo>
                    <a:pt x="340" y="1174"/>
                  </a:lnTo>
                  <a:lnTo>
                    <a:pt x="340" y="1174"/>
                  </a:lnTo>
                  <a:lnTo>
                    <a:pt x="341" y="1174"/>
                  </a:lnTo>
                  <a:lnTo>
                    <a:pt x="341" y="1174"/>
                  </a:lnTo>
                  <a:lnTo>
                    <a:pt x="341" y="1181"/>
                  </a:lnTo>
                  <a:lnTo>
                    <a:pt x="342" y="1181"/>
                  </a:lnTo>
                  <a:lnTo>
                    <a:pt x="342" y="1181"/>
                  </a:lnTo>
                  <a:lnTo>
                    <a:pt x="342" y="1181"/>
                  </a:lnTo>
                  <a:lnTo>
                    <a:pt x="343" y="1181"/>
                  </a:lnTo>
                  <a:lnTo>
                    <a:pt x="343" y="1181"/>
                  </a:lnTo>
                  <a:lnTo>
                    <a:pt x="344" y="1181"/>
                  </a:lnTo>
                  <a:lnTo>
                    <a:pt x="344" y="1181"/>
                  </a:lnTo>
                  <a:lnTo>
                    <a:pt x="344" y="1181"/>
                  </a:lnTo>
                  <a:lnTo>
                    <a:pt x="345" y="1181"/>
                  </a:lnTo>
                  <a:lnTo>
                    <a:pt x="345" y="1181"/>
                  </a:lnTo>
                  <a:lnTo>
                    <a:pt x="346" y="1187"/>
                  </a:lnTo>
                  <a:lnTo>
                    <a:pt x="346" y="1187"/>
                  </a:lnTo>
                  <a:lnTo>
                    <a:pt x="346" y="1187"/>
                  </a:lnTo>
                  <a:lnTo>
                    <a:pt x="347" y="1187"/>
                  </a:lnTo>
                  <a:lnTo>
                    <a:pt x="347" y="1187"/>
                  </a:lnTo>
                  <a:lnTo>
                    <a:pt x="348" y="1187"/>
                  </a:lnTo>
                  <a:lnTo>
                    <a:pt x="348" y="1187"/>
                  </a:lnTo>
                  <a:lnTo>
                    <a:pt x="348" y="1187"/>
                  </a:lnTo>
                  <a:lnTo>
                    <a:pt x="349" y="1187"/>
                  </a:lnTo>
                  <a:lnTo>
                    <a:pt x="349" y="1187"/>
                  </a:lnTo>
                  <a:lnTo>
                    <a:pt x="349" y="1187"/>
                  </a:lnTo>
                  <a:lnTo>
                    <a:pt x="350" y="1187"/>
                  </a:lnTo>
                  <a:lnTo>
                    <a:pt x="350" y="1187"/>
                  </a:lnTo>
                  <a:lnTo>
                    <a:pt x="351" y="1187"/>
                  </a:lnTo>
                  <a:lnTo>
                    <a:pt x="351" y="1194"/>
                  </a:lnTo>
                  <a:lnTo>
                    <a:pt x="351" y="1194"/>
                  </a:lnTo>
                  <a:lnTo>
                    <a:pt x="352" y="1194"/>
                  </a:lnTo>
                  <a:lnTo>
                    <a:pt x="352" y="1194"/>
                  </a:lnTo>
                  <a:lnTo>
                    <a:pt x="353" y="1194"/>
                  </a:lnTo>
                  <a:lnTo>
                    <a:pt x="353" y="1194"/>
                  </a:lnTo>
                  <a:lnTo>
                    <a:pt x="353" y="1194"/>
                  </a:lnTo>
                  <a:lnTo>
                    <a:pt x="353" y="1194"/>
                  </a:lnTo>
                  <a:lnTo>
                    <a:pt x="354" y="1194"/>
                  </a:lnTo>
                  <a:lnTo>
                    <a:pt x="354" y="1194"/>
                  </a:lnTo>
                  <a:lnTo>
                    <a:pt x="355" y="1194"/>
                  </a:lnTo>
                  <a:lnTo>
                    <a:pt x="355" y="1194"/>
                  </a:lnTo>
                  <a:lnTo>
                    <a:pt x="355" y="1201"/>
                  </a:lnTo>
                  <a:lnTo>
                    <a:pt x="356" y="1201"/>
                  </a:lnTo>
                  <a:lnTo>
                    <a:pt x="356" y="1201"/>
                  </a:lnTo>
                  <a:lnTo>
                    <a:pt x="356" y="1201"/>
                  </a:lnTo>
                  <a:lnTo>
                    <a:pt x="357" y="1201"/>
                  </a:lnTo>
                  <a:lnTo>
                    <a:pt x="357" y="1201"/>
                  </a:lnTo>
                  <a:lnTo>
                    <a:pt x="358" y="1201"/>
                  </a:lnTo>
                  <a:lnTo>
                    <a:pt x="358" y="1201"/>
                  </a:lnTo>
                  <a:lnTo>
                    <a:pt x="358" y="1201"/>
                  </a:lnTo>
                  <a:lnTo>
                    <a:pt x="359" y="1201"/>
                  </a:lnTo>
                  <a:lnTo>
                    <a:pt x="359" y="1201"/>
                  </a:lnTo>
                  <a:lnTo>
                    <a:pt x="360" y="1201"/>
                  </a:lnTo>
                  <a:lnTo>
                    <a:pt x="360" y="1209"/>
                  </a:lnTo>
                  <a:lnTo>
                    <a:pt x="360" y="1209"/>
                  </a:lnTo>
                  <a:lnTo>
                    <a:pt x="361" y="1209"/>
                  </a:lnTo>
                  <a:lnTo>
                    <a:pt x="361" y="1209"/>
                  </a:lnTo>
                  <a:lnTo>
                    <a:pt x="362" y="1209"/>
                  </a:lnTo>
                  <a:lnTo>
                    <a:pt x="362" y="1209"/>
                  </a:lnTo>
                  <a:lnTo>
                    <a:pt x="362" y="1209"/>
                  </a:lnTo>
                  <a:lnTo>
                    <a:pt x="363" y="1209"/>
                  </a:lnTo>
                  <a:lnTo>
                    <a:pt x="363" y="1216"/>
                  </a:lnTo>
                  <a:lnTo>
                    <a:pt x="363" y="1216"/>
                  </a:lnTo>
                  <a:lnTo>
                    <a:pt x="364" y="1216"/>
                  </a:lnTo>
                  <a:lnTo>
                    <a:pt x="364" y="1216"/>
                  </a:lnTo>
                  <a:lnTo>
                    <a:pt x="365" y="1216"/>
                  </a:lnTo>
                  <a:lnTo>
                    <a:pt x="365" y="1216"/>
                  </a:lnTo>
                  <a:lnTo>
                    <a:pt x="365" y="1216"/>
                  </a:lnTo>
                  <a:lnTo>
                    <a:pt x="366" y="1216"/>
                  </a:lnTo>
                  <a:lnTo>
                    <a:pt x="366" y="1216"/>
                  </a:lnTo>
                  <a:lnTo>
                    <a:pt x="367" y="1216"/>
                  </a:lnTo>
                  <a:lnTo>
                    <a:pt x="367" y="1216"/>
                  </a:lnTo>
                  <a:lnTo>
                    <a:pt x="367" y="1216"/>
                  </a:lnTo>
                  <a:lnTo>
                    <a:pt x="368" y="1216"/>
                  </a:lnTo>
                  <a:lnTo>
                    <a:pt x="368" y="1216"/>
                  </a:lnTo>
                  <a:lnTo>
                    <a:pt x="369" y="1224"/>
                  </a:lnTo>
                  <a:lnTo>
                    <a:pt x="369" y="1224"/>
                  </a:lnTo>
                  <a:lnTo>
                    <a:pt x="369" y="1224"/>
                  </a:lnTo>
                  <a:lnTo>
                    <a:pt x="369" y="1224"/>
                  </a:lnTo>
                  <a:lnTo>
                    <a:pt x="370" y="1224"/>
                  </a:lnTo>
                  <a:lnTo>
                    <a:pt x="370" y="1224"/>
                  </a:lnTo>
                  <a:lnTo>
                    <a:pt x="371" y="1224"/>
                  </a:lnTo>
                  <a:lnTo>
                    <a:pt x="371" y="1224"/>
                  </a:lnTo>
                  <a:lnTo>
                    <a:pt x="371" y="1224"/>
                  </a:lnTo>
                  <a:lnTo>
                    <a:pt x="372" y="1224"/>
                  </a:lnTo>
                  <a:lnTo>
                    <a:pt x="372" y="1224"/>
                  </a:lnTo>
                  <a:lnTo>
                    <a:pt x="372" y="1224"/>
                  </a:lnTo>
                  <a:lnTo>
                    <a:pt x="373" y="1224"/>
                  </a:lnTo>
                  <a:lnTo>
                    <a:pt x="373" y="1224"/>
                  </a:lnTo>
                  <a:lnTo>
                    <a:pt x="374" y="1224"/>
                  </a:lnTo>
                  <a:lnTo>
                    <a:pt x="374" y="1231"/>
                  </a:lnTo>
                  <a:lnTo>
                    <a:pt x="374" y="1231"/>
                  </a:lnTo>
                  <a:lnTo>
                    <a:pt x="375" y="1231"/>
                  </a:lnTo>
                  <a:lnTo>
                    <a:pt x="375" y="1231"/>
                  </a:lnTo>
                  <a:lnTo>
                    <a:pt x="376" y="1231"/>
                  </a:lnTo>
                  <a:lnTo>
                    <a:pt x="376" y="1231"/>
                  </a:lnTo>
                  <a:lnTo>
                    <a:pt x="376" y="1231"/>
                  </a:lnTo>
                  <a:lnTo>
                    <a:pt x="377" y="1231"/>
                  </a:lnTo>
                  <a:lnTo>
                    <a:pt x="377" y="1231"/>
                  </a:lnTo>
                  <a:lnTo>
                    <a:pt x="378" y="1231"/>
                  </a:lnTo>
                  <a:lnTo>
                    <a:pt x="378" y="1231"/>
                  </a:lnTo>
                  <a:lnTo>
                    <a:pt x="378" y="1231"/>
                  </a:lnTo>
                  <a:lnTo>
                    <a:pt x="379" y="1231"/>
                  </a:lnTo>
                  <a:lnTo>
                    <a:pt x="379" y="1231"/>
                  </a:lnTo>
                  <a:lnTo>
                    <a:pt x="379" y="1239"/>
                  </a:lnTo>
                  <a:lnTo>
                    <a:pt x="380" y="1231"/>
                  </a:lnTo>
                  <a:lnTo>
                    <a:pt x="380" y="1239"/>
                  </a:lnTo>
                  <a:lnTo>
                    <a:pt x="381" y="1239"/>
                  </a:lnTo>
                  <a:lnTo>
                    <a:pt x="381" y="1239"/>
                  </a:lnTo>
                </a:path>
              </a:pathLst>
            </a:custGeom>
            <a:noFill/>
            <a:ln w="26988" cap="flat">
              <a:solidFill>
                <a:srgbClr val="352A8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120"/>
            <p:cNvSpPr>
              <a:spLocks/>
            </p:cNvSpPr>
            <p:nvPr/>
          </p:nvSpPr>
          <p:spPr bwMode="auto">
            <a:xfrm>
              <a:off x="504" y="612"/>
              <a:ext cx="2661" cy="928"/>
            </a:xfrm>
            <a:custGeom>
              <a:avLst/>
              <a:gdLst>
                <a:gd name="T0" fmla="*/ 39 w 2661"/>
                <a:gd name="T1" fmla="*/ 13 h 928"/>
                <a:gd name="T2" fmla="*/ 115 w 2661"/>
                <a:gd name="T3" fmla="*/ 4 h 928"/>
                <a:gd name="T4" fmla="*/ 191 w 2661"/>
                <a:gd name="T5" fmla="*/ 18 h 928"/>
                <a:gd name="T6" fmla="*/ 266 w 2661"/>
                <a:gd name="T7" fmla="*/ 33 h 928"/>
                <a:gd name="T8" fmla="*/ 343 w 2661"/>
                <a:gd name="T9" fmla="*/ 56 h 928"/>
                <a:gd name="T10" fmla="*/ 419 w 2661"/>
                <a:gd name="T11" fmla="*/ 83 h 928"/>
                <a:gd name="T12" fmla="*/ 495 w 2661"/>
                <a:gd name="T13" fmla="*/ 116 h 928"/>
                <a:gd name="T14" fmla="*/ 571 w 2661"/>
                <a:gd name="T15" fmla="*/ 154 h 928"/>
                <a:gd name="T16" fmla="*/ 647 w 2661"/>
                <a:gd name="T17" fmla="*/ 193 h 928"/>
                <a:gd name="T18" fmla="*/ 723 w 2661"/>
                <a:gd name="T19" fmla="*/ 232 h 928"/>
                <a:gd name="T20" fmla="*/ 799 w 2661"/>
                <a:gd name="T21" fmla="*/ 272 h 928"/>
                <a:gd name="T22" fmla="*/ 876 w 2661"/>
                <a:gd name="T23" fmla="*/ 311 h 928"/>
                <a:gd name="T24" fmla="*/ 952 w 2661"/>
                <a:gd name="T25" fmla="*/ 351 h 928"/>
                <a:gd name="T26" fmla="*/ 1027 w 2661"/>
                <a:gd name="T27" fmla="*/ 387 h 928"/>
                <a:gd name="T28" fmla="*/ 1103 w 2661"/>
                <a:gd name="T29" fmla="*/ 422 h 928"/>
                <a:gd name="T30" fmla="*/ 1180 w 2661"/>
                <a:gd name="T31" fmla="*/ 458 h 928"/>
                <a:gd name="T32" fmla="*/ 1256 w 2661"/>
                <a:gd name="T33" fmla="*/ 492 h 928"/>
                <a:gd name="T34" fmla="*/ 1332 w 2661"/>
                <a:gd name="T35" fmla="*/ 526 h 928"/>
                <a:gd name="T36" fmla="*/ 1408 w 2661"/>
                <a:gd name="T37" fmla="*/ 555 h 928"/>
                <a:gd name="T38" fmla="*/ 1484 w 2661"/>
                <a:gd name="T39" fmla="*/ 584 h 928"/>
                <a:gd name="T40" fmla="*/ 1560 w 2661"/>
                <a:gd name="T41" fmla="*/ 612 h 928"/>
                <a:gd name="T42" fmla="*/ 1636 w 2661"/>
                <a:gd name="T43" fmla="*/ 640 h 928"/>
                <a:gd name="T44" fmla="*/ 1713 w 2661"/>
                <a:gd name="T45" fmla="*/ 667 h 928"/>
                <a:gd name="T46" fmla="*/ 1788 w 2661"/>
                <a:gd name="T47" fmla="*/ 692 h 928"/>
                <a:gd name="T48" fmla="*/ 1864 w 2661"/>
                <a:gd name="T49" fmla="*/ 716 h 928"/>
                <a:gd name="T50" fmla="*/ 1940 w 2661"/>
                <a:gd name="T51" fmla="*/ 740 h 928"/>
                <a:gd name="T52" fmla="*/ 2017 w 2661"/>
                <a:gd name="T53" fmla="*/ 764 h 928"/>
                <a:gd name="T54" fmla="*/ 2093 w 2661"/>
                <a:gd name="T55" fmla="*/ 785 h 928"/>
                <a:gd name="T56" fmla="*/ 2169 w 2661"/>
                <a:gd name="T57" fmla="*/ 804 h 928"/>
                <a:gd name="T58" fmla="*/ 2245 w 2661"/>
                <a:gd name="T59" fmla="*/ 826 h 928"/>
                <a:gd name="T60" fmla="*/ 2321 w 2661"/>
                <a:gd name="T61" fmla="*/ 847 h 928"/>
                <a:gd name="T62" fmla="*/ 2397 w 2661"/>
                <a:gd name="T63" fmla="*/ 864 h 928"/>
                <a:gd name="T64" fmla="*/ 2473 w 2661"/>
                <a:gd name="T65" fmla="*/ 883 h 928"/>
                <a:gd name="T66" fmla="*/ 2549 w 2661"/>
                <a:gd name="T67" fmla="*/ 899 h 928"/>
                <a:gd name="T68" fmla="*/ 2625 w 2661"/>
                <a:gd name="T69" fmla="*/ 91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61" h="928">
                  <a:moveTo>
                    <a:pt x="0" y="17"/>
                  </a:moveTo>
                  <a:lnTo>
                    <a:pt x="39" y="13"/>
                  </a:lnTo>
                  <a:lnTo>
                    <a:pt x="76" y="0"/>
                  </a:lnTo>
                  <a:lnTo>
                    <a:pt x="115" y="4"/>
                  </a:lnTo>
                  <a:lnTo>
                    <a:pt x="153" y="11"/>
                  </a:lnTo>
                  <a:lnTo>
                    <a:pt x="191" y="18"/>
                  </a:lnTo>
                  <a:lnTo>
                    <a:pt x="229" y="25"/>
                  </a:lnTo>
                  <a:lnTo>
                    <a:pt x="266" y="33"/>
                  </a:lnTo>
                  <a:lnTo>
                    <a:pt x="305" y="43"/>
                  </a:lnTo>
                  <a:lnTo>
                    <a:pt x="343" y="56"/>
                  </a:lnTo>
                  <a:lnTo>
                    <a:pt x="381" y="69"/>
                  </a:lnTo>
                  <a:lnTo>
                    <a:pt x="419" y="83"/>
                  </a:lnTo>
                  <a:lnTo>
                    <a:pt x="457" y="99"/>
                  </a:lnTo>
                  <a:lnTo>
                    <a:pt x="495" y="116"/>
                  </a:lnTo>
                  <a:lnTo>
                    <a:pt x="533" y="135"/>
                  </a:lnTo>
                  <a:lnTo>
                    <a:pt x="571" y="154"/>
                  </a:lnTo>
                  <a:lnTo>
                    <a:pt x="609" y="174"/>
                  </a:lnTo>
                  <a:lnTo>
                    <a:pt x="647" y="193"/>
                  </a:lnTo>
                  <a:lnTo>
                    <a:pt x="685" y="213"/>
                  </a:lnTo>
                  <a:lnTo>
                    <a:pt x="723" y="232"/>
                  </a:lnTo>
                  <a:lnTo>
                    <a:pt x="761" y="253"/>
                  </a:lnTo>
                  <a:lnTo>
                    <a:pt x="799" y="272"/>
                  </a:lnTo>
                  <a:lnTo>
                    <a:pt x="837" y="292"/>
                  </a:lnTo>
                  <a:lnTo>
                    <a:pt x="876" y="311"/>
                  </a:lnTo>
                  <a:lnTo>
                    <a:pt x="913" y="331"/>
                  </a:lnTo>
                  <a:lnTo>
                    <a:pt x="952" y="351"/>
                  </a:lnTo>
                  <a:lnTo>
                    <a:pt x="989" y="369"/>
                  </a:lnTo>
                  <a:lnTo>
                    <a:pt x="1027" y="387"/>
                  </a:lnTo>
                  <a:lnTo>
                    <a:pt x="1066" y="405"/>
                  </a:lnTo>
                  <a:lnTo>
                    <a:pt x="1103" y="422"/>
                  </a:lnTo>
                  <a:lnTo>
                    <a:pt x="1142" y="440"/>
                  </a:lnTo>
                  <a:lnTo>
                    <a:pt x="1180" y="458"/>
                  </a:lnTo>
                  <a:lnTo>
                    <a:pt x="1218" y="475"/>
                  </a:lnTo>
                  <a:lnTo>
                    <a:pt x="1256" y="492"/>
                  </a:lnTo>
                  <a:lnTo>
                    <a:pt x="1294" y="508"/>
                  </a:lnTo>
                  <a:lnTo>
                    <a:pt x="1332" y="526"/>
                  </a:lnTo>
                  <a:lnTo>
                    <a:pt x="1370" y="541"/>
                  </a:lnTo>
                  <a:lnTo>
                    <a:pt x="1408" y="555"/>
                  </a:lnTo>
                  <a:lnTo>
                    <a:pt x="1446" y="569"/>
                  </a:lnTo>
                  <a:lnTo>
                    <a:pt x="1484" y="584"/>
                  </a:lnTo>
                  <a:lnTo>
                    <a:pt x="1522" y="598"/>
                  </a:lnTo>
                  <a:lnTo>
                    <a:pt x="1560" y="612"/>
                  </a:lnTo>
                  <a:lnTo>
                    <a:pt x="1598" y="626"/>
                  </a:lnTo>
                  <a:lnTo>
                    <a:pt x="1636" y="640"/>
                  </a:lnTo>
                  <a:lnTo>
                    <a:pt x="1674" y="655"/>
                  </a:lnTo>
                  <a:lnTo>
                    <a:pt x="1713" y="667"/>
                  </a:lnTo>
                  <a:lnTo>
                    <a:pt x="1750" y="680"/>
                  </a:lnTo>
                  <a:lnTo>
                    <a:pt x="1788" y="692"/>
                  </a:lnTo>
                  <a:lnTo>
                    <a:pt x="1826" y="703"/>
                  </a:lnTo>
                  <a:lnTo>
                    <a:pt x="1864" y="716"/>
                  </a:lnTo>
                  <a:lnTo>
                    <a:pt x="1903" y="727"/>
                  </a:lnTo>
                  <a:lnTo>
                    <a:pt x="1940" y="740"/>
                  </a:lnTo>
                  <a:lnTo>
                    <a:pt x="1979" y="754"/>
                  </a:lnTo>
                  <a:lnTo>
                    <a:pt x="2017" y="764"/>
                  </a:lnTo>
                  <a:lnTo>
                    <a:pt x="2055" y="775"/>
                  </a:lnTo>
                  <a:lnTo>
                    <a:pt x="2093" y="785"/>
                  </a:lnTo>
                  <a:lnTo>
                    <a:pt x="2131" y="795"/>
                  </a:lnTo>
                  <a:lnTo>
                    <a:pt x="2169" y="804"/>
                  </a:lnTo>
                  <a:lnTo>
                    <a:pt x="2207" y="815"/>
                  </a:lnTo>
                  <a:lnTo>
                    <a:pt x="2245" y="826"/>
                  </a:lnTo>
                  <a:lnTo>
                    <a:pt x="2283" y="835"/>
                  </a:lnTo>
                  <a:lnTo>
                    <a:pt x="2321" y="847"/>
                  </a:lnTo>
                  <a:lnTo>
                    <a:pt x="2359" y="857"/>
                  </a:lnTo>
                  <a:lnTo>
                    <a:pt x="2397" y="864"/>
                  </a:lnTo>
                  <a:lnTo>
                    <a:pt x="2435" y="872"/>
                  </a:lnTo>
                  <a:lnTo>
                    <a:pt x="2473" y="883"/>
                  </a:lnTo>
                  <a:lnTo>
                    <a:pt x="2511" y="891"/>
                  </a:lnTo>
                  <a:lnTo>
                    <a:pt x="2549" y="899"/>
                  </a:lnTo>
                  <a:lnTo>
                    <a:pt x="2587" y="911"/>
                  </a:lnTo>
                  <a:lnTo>
                    <a:pt x="2625" y="917"/>
                  </a:lnTo>
                  <a:lnTo>
                    <a:pt x="2661" y="928"/>
                  </a:lnTo>
                </a:path>
              </a:pathLst>
            </a:custGeom>
            <a:noFill/>
            <a:ln w="26988" cap="flat">
              <a:solidFill>
                <a:srgbClr val="0C93D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121"/>
            <p:cNvSpPr>
              <a:spLocks/>
            </p:cNvSpPr>
            <p:nvPr/>
          </p:nvSpPr>
          <p:spPr bwMode="auto">
            <a:xfrm>
              <a:off x="497" y="860"/>
              <a:ext cx="381" cy="498"/>
            </a:xfrm>
            <a:custGeom>
              <a:avLst/>
              <a:gdLst>
                <a:gd name="T0" fmla="*/ 6 w 381"/>
                <a:gd name="T1" fmla="*/ 493 h 498"/>
                <a:gd name="T2" fmla="*/ 12 w 381"/>
                <a:gd name="T3" fmla="*/ 357 h 498"/>
                <a:gd name="T4" fmla="*/ 18 w 381"/>
                <a:gd name="T5" fmla="*/ 199 h 498"/>
                <a:gd name="T6" fmla="*/ 24 w 381"/>
                <a:gd name="T7" fmla="*/ 116 h 498"/>
                <a:gd name="T8" fmla="*/ 31 w 381"/>
                <a:gd name="T9" fmla="*/ 61 h 498"/>
                <a:gd name="T10" fmla="*/ 37 w 381"/>
                <a:gd name="T11" fmla="*/ 31 h 498"/>
                <a:gd name="T12" fmla="*/ 43 w 381"/>
                <a:gd name="T13" fmla="*/ 13 h 498"/>
                <a:gd name="T14" fmla="*/ 49 w 381"/>
                <a:gd name="T15" fmla="*/ 4 h 498"/>
                <a:gd name="T16" fmla="*/ 55 w 381"/>
                <a:gd name="T17" fmla="*/ 0 h 498"/>
                <a:gd name="T18" fmla="*/ 61 w 381"/>
                <a:gd name="T19" fmla="*/ 2 h 498"/>
                <a:gd name="T20" fmla="*/ 67 w 381"/>
                <a:gd name="T21" fmla="*/ 7 h 498"/>
                <a:gd name="T22" fmla="*/ 73 w 381"/>
                <a:gd name="T23" fmla="*/ 13 h 498"/>
                <a:gd name="T24" fmla="*/ 79 w 381"/>
                <a:gd name="T25" fmla="*/ 22 h 498"/>
                <a:gd name="T26" fmla="*/ 85 w 381"/>
                <a:gd name="T27" fmla="*/ 31 h 498"/>
                <a:gd name="T28" fmla="*/ 92 w 381"/>
                <a:gd name="T29" fmla="*/ 41 h 498"/>
                <a:gd name="T30" fmla="*/ 97 w 381"/>
                <a:gd name="T31" fmla="*/ 52 h 498"/>
                <a:gd name="T32" fmla="*/ 104 w 381"/>
                <a:gd name="T33" fmla="*/ 62 h 498"/>
                <a:gd name="T34" fmla="*/ 110 w 381"/>
                <a:gd name="T35" fmla="*/ 74 h 498"/>
                <a:gd name="T36" fmla="*/ 116 w 381"/>
                <a:gd name="T37" fmla="*/ 84 h 498"/>
                <a:gd name="T38" fmla="*/ 122 w 381"/>
                <a:gd name="T39" fmla="*/ 96 h 498"/>
                <a:gd name="T40" fmla="*/ 128 w 381"/>
                <a:gd name="T41" fmla="*/ 107 h 498"/>
                <a:gd name="T42" fmla="*/ 134 w 381"/>
                <a:gd name="T43" fmla="*/ 118 h 498"/>
                <a:gd name="T44" fmla="*/ 140 w 381"/>
                <a:gd name="T45" fmla="*/ 128 h 498"/>
                <a:gd name="T46" fmla="*/ 146 w 381"/>
                <a:gd name="T47" fmla="*/ 139 h 498"/>
                <a:gd name="T48" fmla="*/ 152 w 381"/>
                <a:gd name="T49" fmla="*/ 150 h 498"/>
                <a:gd name="T50" fmla="*/ 159 w 381"/>
                <a:gd name="T51" fmla="*/ 160 h 498"/>
                <a:gd name="T52" fmla="*/ 164 w 381"/>
                <a:gd name="T53" fmla="*/ 170 h 498"/>
                <a:gd name="T54" fmla="*/ 171 w 381"/>
                <a:gd name="T55" fmla="*/ 179 h 498"/>
                <a:gd name="T56" fmla="*/ 176 w 381"/>
                <a:gd name="T57" fmla="*/ 190 h 498"/>
                <a:gd name="T58" fmla="*/ 183 w 381"/>
                <a:gd name="T59" fmla="*/ 199 h 498"/>
                <a:gd name="T60" fmla="*/ 189 w 381"/>
                <a:gd name="T61" fmla="*/ 208 h 498"/>
                <a:gd name="T62" fmla="*/ 195 w 381"/>
                <a:gd name="T63" fmla="*/ 217 h 498"/>
                <a:gd name="T64" fmla="*/ 201 w 381"/>
                <a:gd name="T65" fmla="*/ 226 h 498"/>
                <a:gd name="T66" fmla="*/ 207 w 381"/>
                <a:gd name="T67" fmla="*/ 236 h 498"/>
                <a:gd name="T68" fmla="*/ 213 w 381"/>
                <a:gd name="T69" fmla="*/ 243 h 498"/>
                <a:gd name="T70" fmla="*/ 219 w 381"/>
                <a:gd name="T71" fmla="*/ 251 h 498"/>
                <a:gd name="T72" fmla="*/ 225 w 381"/>
                <a:gd name="T73" fmla="*/ 260 h 498"/>
                <a:gd name="T74" fmla="*/ 231 w 381"/>
                <a:gd name="T75" fmla="*/ 268 h 498"/>
                <a:gd name="T76" fmla="*/ 238 w 381"/>
                <a:gd name="T77" fmla="*/ 275 h 498"/>
                <a:gd name="T78" fmla="*/ 243 w 381"/>
                <a:gd name="T79" fmla="*/ 284 h 498"/>
                <a:gd name="T80" fmla="*/ 250 w 381"/>
                <a:gd name="T81" fmla="*/ 291 h 498"/>
                <a:gd name="T82" fmla="*/ 256 w 381"/>
                <a:gd name="T83" fmla="*/ 299 h 498"/>
                <a:gd name="T84" fmla="*/ 262 w 381"/>
                <a:gd name="T85" fmla="*/ 306 h 498"/>
                <a:gd name="T86" fmla="*/ 268 w 381"/>
                <a:gd name="T87" fmla="*/ 313 h 498"/>
                <a:gd name="T88" fmla="*/ 274 w 381"/>
                <a:gd name="T89" fmla="*/ 320 h 498"/>
                <a:gd name="T90" fmla="*/ 280 w 381"/>
                <a:gd name="T91" fmla="*/ 327 h 498"/>
                <a:gd name="T92" fmla="*/ 286 w 381"/>
                <a:gd name="T93" fmla="*/ 334 h 498"/>
                <a:gd name="T94" fmla="*/ 292 w 381"/>
                <a:gd name="T95" fmla="*/ 341 h 498"/>
                <a:gd name="T96" fmla="*/ 298 w 381"/>
                <a:gd name="T97" fmla="*/ 346 h 498"/>
                <a:gd name="T98" fmla="*/ 305 w 381"/>
                <a:gd name="T99" fmla="*/ 353 h 498"/>
                <a:gd name="T100" fmla="*/ 311 w 381"/>
                <a:gd name="T101" fmla="*/ 359 h 498"/>
                <a:gd name="T102" fmla="*/ 317 w 381"/>
                <a:gd name="T103" fmla="*/ 365 h 498"/>
                <a:gd name="T104" fmla="*/ 323 w 381"/>
                <a:gd name="T105" fmla="*/ 371 h 498"/>
                <a:gd name="T106" fmla="*/ 329 w 381"/>
                <a:gd name="T107" fmla="*/ 378 h 498"/>
                <a:gd name="T108" fmla="*/ 335 w 381"/>
                <a:gd name="T109" fmla="*/ 383 h 498"/>
                <a:gd name="T110" fmla="*/ 341 w 381"/>
                <a:gd name="T111" fmla="*/ 389 h 498"/>
                <a:gd name="T112" fmla="*/ 347 w 381"/>
                <a:gd name="T113" fmla="*/ 395 h 498"/>
                <a:gd name="T114" fmla="*/ 353 w 381"/>
                <a:gd name="T115" fmla="*/ 400 h 498"/>
                <a:gd name="T116" fmla="*/ 359 w 381"/>
                <a:gd name="T117" fmla="*/ 406 h 498"/>
                <a:gd name="T118" fmla="*/ 365 w 381"/>
                <a:gd name="T119" fmla="*/ 411 h 498"/>
                <a:gd name="T120" fmla="*/ 371 w 381"/>
                <a:gd name="T121" fmla="*/ 417 h 498"/>
                <a:gd name="T122" fmla="*/ 378 w 381"/>
                <a:gd name="T123" fmla="*/ 42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1" h="498">
                  <a:moveTo>
                    <a:pt x="0" y="407"/>
                  </a:moveTo>
                  <a:lnTo>
                    <a:pt x="1" y="407"/>
                  </a:lnTo>
                  <a:lnTo>
                    <a:pt x="1" y="407"/>
                  </a:lnTo>
                  <a:lnTo>
                    <a:pt x="2" y="408"/>
                  </a:lnTo>
                  <a:lnTo>
                    <a:pt x="2" y="408"/>
                  </a:lnTo>
                  <a:lnTo>
                    <a:pt x="2" y="410"/>
                  </a:lnTo>
                  <a:lnTo>
                    <a:pt x="3" y="414"/>
                  </a:lnTo>
                  <a:lnTo>
                    <a:pt x="3" y="418"/>
                  </a:lnTo>
                  <a:lnTo>
                    <a:pt x="3" y="424"/>
                  </a:lnTo>
                  <a:lnTo>
                    <a:pt x="4" y="433"/>
                  </a:lnTo>
                  <a:lnTo>
                    <a:pt x="4" y="443"/>
                  </a:lnTo>
                  <a:lnTo>
                    <a:pt x="5" y="454"/>
                  </a:lnTo>
                  <a:lnTo>
                    <a:pt x="5" y="471"/>
                  </a:lnTo>
                  <a:lnTo>
                    <a:pt x="5" y="481"/>
                  </a:lnTo>
                  <a:lnTo>
                    <a:pt x="6" y="488"/>
                  </a:lnTo>
                  <a:lnTo>
                    <a:pt x="6" y="493"/>
                  </a:lnTo>
                  <a:lnTo>
                    <a:pt x="7" y="495"/>
                  </a:lnTo>
                  <a:lnTo>
                    <a:pt x="7" y="495"/>
                  </a:lnTo>
                  <a:lnTo>
                    <a:pt x="7" y="495"/>
                  </a:lnTo>
                  <a:lnTo>
                    <a:pt x="8" y="495"/>
                  </a:lnTo>
                  <a:lnTo>
                    <a:pt x="8" y="498"/>
                  </a:lnTo>
                  <a:lnTo>
                    <a:pt x="9" y="498"/>
                  </a:lnTo>
                  <a:lnTo>
                    <a:pt x="9" y="498"/>
                  </a:lnTo>
                  <a:lnTo>
                    <a:pt x="9" y="493"/>
                  </a:lnTo>
                  <a:lnTo>
                    <a:pt x="10" y="491"/>
                  </a:lnTo>
                  <a:lnTo>
                    <a:pt x="10" y="491"/>
                  </a:lnTo>
                  <a:lnTo>
                    <a:pt x="10" y="486"/>
                  </a:lnTo>
                  <a:lnTo>
                    <a:pt x="11" y="463"/>
                  </a:lnTo>
                  <a:lnTo>
                    <a:pt x="11" y="422"/>
                  </a:lnTo>
                  <a:lnTo>
                    <a:pt x="12" y="383"/>
                  </a:lnTo>
                  <a:lnTo>
                    <a:pt x="12" y="361"/>
                  </a:lnTo>
                  <a:lnTo>
                    <a:pt x="12" y="357"/>
                  </a:lnTo>
                  <a:lnTo>
                    <a:pt x="13" y="356"/>
                  </a:lnTo>
                  <a:lnTo>
                    <a:pt x="13" y="332"/>
                  </a:lnTo>
                  <a:lnTo>
                    <a:pt x="14" y="309"/>
                  </a:lnTo>
                  <a:lnTo>
                    <a:pt x="14" y="294"/>
                  </a:lnTo>
                  <a:lnTo>
                    <a:pt x="14" y="291"/>
                  </a:lnTo>
                  <a:lnTo>
                    <a:pt x="15" y="290"/>
                  </a:lnTo>
                  <a:lnTo>
                    <a:pt x="15" y="279"/>
                  </a:lnTo>
                  <a:lnTo>
                    <a:pt x="16" y="259"/>
                  </a:lnTo>
                  <a:lnTo>
                    <a:pt x="16" y="247"/>
                  </a:lnTo>
                  <a:lnTo>
                    <a:pt x="16" y="246"/>
                  </a:lnTo>
                  <a:lnTo>
                    <a:pt x="16" y="245"/>
                  </a:lnTo>
                  <a:lnTo>
                    <a:pt x="17" y="231"/>
                  </a:lnTo>
                  <a:lnTo>
                    <a:pt x="17" y="216"/>
                  </a:lnTo>
                  <a:lnTo>
                    <a:pt x="17" y="211"/>
                  </a:lnTo>
                  <a:lnTo>
                    <a:pt x="18" y="211"/>
                  </a:lnTo>
                  <a:lnTo>
                    <a:pt x="18" y="199"/>
                  </a:lnTo>
                  <a:lnTo>
                    <a:pt x="19" y="186"/>
                  </a:lnTo>
                  <a:lnTo>
                    <a:pt x="19" y="185"/>
                  </a:lnTo>
                  <a:lnTo>
                    <a:pt x="19" y="183"/>
                  </a:lnTo>
                  <a:lnTo>
                    <a:pt x="20" y="172"/>
                  </a:lnTo>
                  <a:lnTo>
                    <a:pt x="20" y="162"/>
                  </a:lnTo>
                  <a:lnTo>
                    <a:pt x="21" y="163"/>
                  </a:lnTo>
                  <a:lnTo>
                    <a:pt x="21" y="158"/>
                  </a:lnTo>
                  <a:lnTo>
                    <a:pt x="21" y="144"/>
                  </a:lnTo>
                  <a:lnTo>
                    <a:pt x="22" y="144"/>
                  </a:lnTo>
                  <a:lnTo>
                    <a:pt x="22" y="141"/>
                  </a:lnTo>
                  <a:lnTo>
                    <a:pt x="23" y="132"/>
                  </a:lnTo>
                  <a:lnTo>
                    <a:pt x="23" y="130"/>
                  </a:lnTo>
                  <a:lnTo>
                    <a:pt x="23" y="128"/>
                  </a:lnTo>
                  <a:lnTo>
                    <a:pt x="24" y="120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5" y="108"/>
                  </a:lnTo>
                  <a:lnTo>
                    <a:pt x="25" y="105"/>
                  </a:lnTo>
                  <a:lnTo>
                    <a:pt x="26" y="105"/>
                  </a:lnTo>
                  <a:lnTo>
                    <a:pt x="26" y="96"/>
                  </a:lnTo>
                  <a:lnTo>
                    <a:pt x="26" y="95"/>
                  </a:lnTo>
                  <a:lnTo>
                    <a:pt x="27" y="92"/>
                  </a:lnTo>
                  <a:lnTo>
                    <a:pt x="27" y="86"/>
                  </a:lnTo>
                  <a:lnTo>
                    <a:pt x="28" y="86"/>
                  </a:lnTo>
                  <a:lnTo>
                    <a:pt x="28" y="81"/>
                  </a:lnTo>
                  <a:lnTo>
                    <a:pt x="28" y="77"/>
                  </a:lnTo>
                  <a:lnTo>
                    <a:pt x="29" y="78"/>
                  </a:lnTo>
                  <a:lnTo>
                    <a:pt x="29" y="70"/>
                  </a:lnTo>
                  <a:lnTo>
                    <a:pt x="30" y="71"/>
                  </a:lnTo>
                  <a:lnTo>
                    <a:pt x="30" y="64"/>
                  </a:lnTo>
                  <a:lnTo>
                    <a:pt x="30" y="65"/>
                  </a:lnTo>
                  <a:lnTo>
                    <a:pt x="31" y="61"/>
                  </a:lnTo>
                  <a:lnTo>
                    <a:pt x="31" y="59"/>
                  </a:lnTo>
                  <a:lnTo>
                    <a:pt x="32" y="58"/>
                  </a:lnTo>
                  <a:lnTo>
                    <a:pt x="32" y="54"/>
                  </a:lnTo>
                  <a:lnTo>
                    <a:pt x="32" y="55"/>
                  </a:lnTo>
                  <a:lnTo>
                    <a:pt x="32" y="50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5"/>
                  </a:lnTo>
                  <a:lnTo>
                    <a:pt x="34" y="43"/>
                  </a:lnTo>
                  <a:lnTo>
                    <a:pt x="34" y="40"/>
                  </a:lnTo>
                  <a:lnTo>
                    <a:pt x="35" y="39"/>
                  </a:lnTo>
                  <a:lnTo>
                    <a:pt x="35" y="37"/>
                  </a:lnTo>
                  <a:lnTo>
                    <a:pt x="35" y="36"/>
                  </a:lnTo>
                  <a:lnTo>
                    <a:pt x="36" y="34"/>
                  </a:lnTo>
                  <a:lnTo>
                    <a:pt x="36" y="33"/>
                  </a:lnTo>
                  <a:lnTo>
                    <a:pt x="37" y="31"/>
                  </a:lnTo>
                  <a:lnTo>
                    <a:pt x="37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8" y="26"/>
                  </a:lnTo>
                  <a:lnTo>
                    <a:pt x="39" y="23"/>
                  </a:lnTo>
                  <a:lnTo>
                    <a:pt x="39" y="24"/>
                  </a:lnTo>
                  <a:lnTo>
                    <a:pt x="39" y="21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1" y="18"/>
                  </a:lnTo>
                  <a:lnTo>
                    <a:pt x="41" y="16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3" y="13"/>
                  </a:lnTo>
                  <a:lnTo>
                    <a:pt x="43" y="12"/>
                  </a:lnTo>
                  <a:lnTo>
                    <a:pt x="44" y="12"/>
                  </a:lnTo>
                  <a:lnTo>
                    <a:pt x="44" y="10"/>
                  </a:lnTo>
                  <a:lnTo>
                    <a:pt x="44" y="11"/>
                  </a:lnTo>
                  <a:lnTo>
                    <a:pt x="45" y="9"/>
                  </a:lnTo>
                  <a:lnTo>
                    <a:pt x="45" y="8"/>
                  </a:lnTo>
                  <a:lnTo>
                    <a:pt x="46" y="9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7"/>
                  </a:lnTo>
                  <a:lnTo>
                    <a:pt x="47" y="6"/>
                  </a:lnTo>
                  <a:lnTo>
                    <a:pt x="47" y="5"/>
                  </a:lnTo>
                  <a:lnTo>
                    <a:pt x="47" y="6"/>
                  </a:lnTo>
                  <a:lnTo>
                    <a:pt x="48" y="5"/>
                  </a:lnTo>
                  <a:lnTo>
                    <a:pt x="48" y="4"/>
                  </a:lnTo>
                  <a:lnTo>
                    <a:pt x="49" y="4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50" y="3"/>
                  </a:lnTo>
                  <a:lnTo>
                    <a:pt x="50" y="2"/>
                  </a:lnTo>
                  <a:lnTo>
                    <a:pt x="51" y="1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3" y="0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6" y="1"/>
                  </a:lnTo>
                  <a:lnTo>
                    <a:pt x="56" y="1"/>
                  </a:lnTo>
                  <a:lnTo>
                    <a:pt x="56" y="1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58" y="1"/>
                  </a:lnTo>
                  <a:lnTo>
                    <a:pt x="58" y="1"/>
                  </a:lnTo>
                  <a:lnTo>
                    <a:pt x="59" y="1"/>
                  </a:lnTo>
                  <a:lnTo>
                    <a:pt x="59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2" y="2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6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8" y="7"/>
                  </a:lnTo>
                  <a:lnTo>
                    <a:pt x="68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1" y="11"/>
                  </a:lnTo>
                  <a:lnTo>
                    <a:pt x="71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3" y="12"/>
                  </a:lnTo>
                  <a:lnTo>
                    <a:pt x="73" y="13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5"/>
                  </a:lnTo>
                  <a:lnTo>
                    <a:pt x="75" y="15"/>
                  </a:lnTo>
                  <a:lnTo>
                    <a:pt x="75" y="15"/>
                  </a:lnTo>
                  <a:lnTo>
                    <a:pt x="76" y="16"/>
                  </a:lnTo>
                  <a:lnTo>
                    <a:pt x="76" y="16"/>
                  </a:lnTo>
                  <a:lnTo>
                    <a:pt x="76" y="17"/>
                  </a:lnTo>
                  <a:lnTo>
                    <a:pt x="77" y="18"/>
                  </a:lnTo>
                  <a:lnTo>
                    <a:pt x="77" y="19"/>
                  </a:lnTo>
                  <a:lnTo>
                    <a:pt x="77" y="19"/>
                  </a:lnTo>
                  <a:lnTo>
                    <a:pt x="78" y="19"/>
                  </a:lnTo>
                  <a:lnTo>
                    <a:pt x="78" y="20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2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0" y="23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81" y="25"/>
                  </a:lnTo>
                  <a:lnTo>
                    <a:pt x="82" y="25"/>
                  </a:lnTo>
                  <a:lnTo>
                    <a:pt x="82" y="26"/>
                  </a:lnTo>
                  <a:lnTo>
                    <a:pt x="83" y="27"/>
                  </a:lnTo>
                  <a:lnTo>
                    <a:pt x="83" y="28"/>
                  </a:lnTo>
                  <a:lnTo>
                    <a:pt x="83" y="28"/>
                  </a:lnTo>
                  <a:lnTo>
                    <a:pt x="84" y="29"/>
                  </a:lnTo>
                  <a:lnTo>
                    <a:pt x="84" y="29"/>
                  </a:lnTo>
                  <a:lnTo>
                    <a:pt x="85" y="29"/>
                  </a:lnTo>
                  <a:lnTo>
                    <a:pt x="85" y="30"/>
                  </a:lnTo>
                  <a:lnTo>
                    <a:pt x="85" y="31"/>
                  </a:lnTo>
                  <a:lnTo>
                    <a:pt x="86" y="32"/>
                  </a:lnTo>
                  <a:lnTo>
                    <a:pt x="86" y="32"/>
                  </a:lnTo>
                  <a:lnTo>
                    <a:pt x="86" y="33"/>
                  </a:lnTo>
                  <a:lnTo>
                    <a:pt x="87" y="33"/>
                  </a:lnTo>
                  <a:lnTo>
                    <a:pt x="87" y="35"/>
                  </a:lnTo>
                  <a:lnTo>
                    <a:pt x="88" y="35"/>
                  </a:lnTo>
                  <a:lnTo>
                    <a:pt x="88" y="35"/>
                  </a:lnTo>
                  <a:lnTo>
                    <a:pt x="88" y="36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90" y="38"/>
                  </a:lnTo>
                  <a:lnTo>
                    <a:pt x="90" y="39"/>
                  </a:lnTo>
                  <a:lnTo>
                    <a:pt x="90" y="39"/>
                  </a:lnTo>
                  <a:lnTo>
                    <a:pt x="91" y="39"/>
                  </a:lnTo>
                  <a:lnTo>
                    <a:pt x="91" y="40"/>
                  </a:lnTo>
                  <a:lnTo>
                    <a:pt x="92" y="41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3" y="44"/>
                  </a:lnTo>
                  <a:lnTo>
                    <a:pt x="93" y="44"/>
                  </a:lnTo>
                  <a:lnTo>
                    <a:pt x="93" y="44"/>
                  </a:lnTo>
                  <a:lnTo>
                    <a:pt x="94" y="45"/>
                  </a:lnTo>
                  <a:lnTo>
                    <a:pt x="94" y="46"/>
                  </a:lnTo>
                  <a:lnTo>
                    <a:pt x="95" y="46"/>
                  </a:lnTo>
                  <a:lnTo>
                    <a:pt x="95" y="47"/>
                  </a:lnTo>
                  <a:lnTo>
                    <a:pt x="95" y="48"/>
                  </a:lnTo>
                  <a:lnTo>
                    <a:pt x="96" y="48"/>
                  </a:lnTo>
                  <a:lnTo>
                    <a:pt x="96" y="49"/>
                  </a:lnTo>
                  <a:lnTo>
                    <a:pt x="96" y="50"/>
                  </a:lnTo>
                  <a:lnTo>
                    <a:pt x="97" y="50"/>
                  </a:lnTo>
                  <a:lnTo>
                    <a:pt x="97" y="51"/>
                  </a:lnTo>
                  <a:lnTo>
                    <a:pt x="97" y="52"/>
                  </a:lnTo>
                  <a:lnTo>
                    <a:pt x="98" y="52"/>
                  </a:lnTo>
                  <a:lnTo>
                    <a:pt x="98" y="53"/>
                  </a:lnTo>
                  <a:lnTo>
                    <a:pt x="99" y="54"/>
                  </a:lnTo>
                  <a:lnTo>
                    <a:pt x="99" y="54"/>
                  </a:lnTo>
                  <a:lnTo>
                    <a:pt x="99" y="55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100" y="57"/>
                  </a:lnTo>
                  <a:lnTo>
                    <a:pt x="101" y="58"/>
                  </a:lnTo>
                  <a:lnTo>
                    <a:pt x="101" y="59"/>
                  </a:lnTo>
                  <a:lnTo>
                    <a:pt x="102" y="59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3" y="61"/>
                  </a:lnTo>
                  <a:lnTo>
                    <a:pt x="103" y="62"/>
                  </a:lnTo>
                  <a:lnTo>
                    <a:pt x="104" y="62"/>
                  </a:lnTo>
                  <a:lnTo>
                    <a:pt x="104" y="64"/>
                  </a:lnTo>
                  <a:lnTo>
                    <a:pt x="104" y="64"/>
                  </a:lnTo>
                  <a:lnTo>
                    <a:pt x="105" y="65"/>
                  </a:lnTo>
                  <a:lnTo>
                    <a:pt x="105" y="65"/>
                  </a:lnTo>
                  <a:lnTo>
                    <a:pt x="106" y="66"/>
                  </a:lnTo>
                  <a:lnTo>
                    <a:pt x="106" y="67"/>
                  </a:lnTo>
                  <a:lnTo>
                    <a:pt x="106" y="67"/>
                  </a:lnTo>
                  <a:lnTo>
                    <a:pt x="107" y="68"/>
                  </a:lnTo>
                  <a:lnTo>
                    <a:pt x="107" y="69"/>
                  </a:lnTo>
                  <a:lnTo>
                    <a:pt x="107" y="70"/>
                  </a:lnTo>
                  <a:lnTo>
                    <a:pt x="108" y="70"/>
                  </a:lnTo>
                  <a:lnTo>
                    <a:pt x="108" y="71"/>
                  </a:lnTo>
                  <a:lnTo>
                    <a:pt x="109" y="71"/>
                  </a:lnTo>
                  <a:lnTo>
                    <a:pt x="109" y="72"/>
                  </a:lnTo>
                  <a:lnTo>
                    <a:pt x="109" y="73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11" y="75"/>
                  </a:lnTo>
                  <a:lnTo>
                    <a:pt x="111" y="76"/>
                  </a:lnTo>
                  <a:lnTo>
                    <a:pt x="111" y="76"/>
                  </a:lnTo>
                  <a:lnTo>
                    <a:pt x="112" y="77"/>
                  </a:lnTo>
                  <a:lnTo>
                    <a:pt x="112" y="78"/>
                  </a:lnTo>
                  <a:lnTo>
                    <a:pt x="112" y="79"/>
                  </a:lnTo>
                  <a:lnTo>
                    <a:pt x="113" y="79"/>
                  </a:lnTo>
                  <a:lnTo>
                    <a:pt x="113" y="80"/>
                  </a:lnTo>
                  <a:lnTo>
                    <a:pt x="113" y="81"/>
                  </a:lnTo>
                  <a:lnTo>
                    <a:pt x="114" y="81"/>
                  </a:lnTo>
                  <a:lnTo>
                    <a:pt x="114" y="82"/>
                  </a:lnTo>
                  <a:lnTo>
                    <a:pt x="115" y="83"/>
                  </a:lnTo>
                  <a:lnTo>
                    <a:pt x="115" y="84"/>
                  </a:lnTo>
                  <a:lnTo>
                    <a:pt x="115" y="84"/>
                  </a:lnTo>
                  <a:lnTo>
                    <a:pt x="116" y="84"/>
                  </a:lnTo>
                  <a:lnTo>
                    <a:pt x="116" y="86"/>
                  </a:lnTo>
                  <a:lnTo>
                    <a:pt x="116" y="86"/>
                  </a:lnTo>
                  <a:lnTo>
                    <a:pt x="117" y="87"/>
                  </a:lnTo>
                  <a:lnTo>
                    <a:pt x="117" y="87"/>
                  </a:lnTo>
                  <a:lnTo>
                    <a:pt x="118" y="88"/>
                  </a:lnTo>
                  <a:lnTo>
                    <a:pt x="118" y="89"/>
                  </a:lnTo>
                  <a:lnTo>
                    <a:pt x="118" y="90"/>
                  </a:lnTo>
                  <a:lnTo>
                    <a:pt x="119" y="90"/>
                  </a:lnTo>
                  <a:lnTo>
                    <a:pt x="119" y="91"/>
                  </a:lnTo>
                  <a:lnTo>
                    <a:pt x="120" y="92"/>
                  </a:lnTo>
                  <a:lnTo>
                    <a:pt x="120" y="92"/>
                  </a:lnTo>
                  <a:lnTo>
                    <a:pt x="120" y="93"/>
                  </a:lnTo>
                  <a:lnTo>
                    <a:pt x="121" y="94"/>
                  </a:lnTo>
                  <a:lnTo>
                    <a:pt x="121" y="94"/>
                  </a:lnTo>
                  <a:lnTo>
                    <a:pt x="122" y="95"/>
                  </a:lnTo>
                  <a:lnTo>
                    <a:pt x="122" y="96"/>
                  </a:lnTo>
                  <a:lnTo>
                    <a:pt x="122" y="96"/>
                  </a:lnTo>
                  <a:lnTo>
                    <a:pt x="123" y="97"/>
                  </a:lnTo>
                  <a:lnTo>
                    <a:pt x="123" y="98"/>
                  </a:lnTo>
                  <a:lnTo>
                    <a:pt x="123" y="99"/>
                  </a:lnTo>
                  <a:lnTo>
                    <a:pt x="124" y="99"/>
                  </a:lnTo>
                  <a:lnTo>
                    <a:pt x="124" y="100"/>
                  </a:lnTo>
                  <a:lnTo>
                    <a:pt x="125" y="101"/>
                  </a:lnTo>
                  <a:lnTo>
                    <a:pt x="125" y="101"/>
                  </a:lnTo>
                  <a:lnTo>
                    <a:pt x="125" y="102"/>
                  </a:lnTo>
                  <a:lnTo>
                    <a:pt x="126" y="103"/>
                  </a:lnTo>
                  <a:lnTo>
                    <a:pt x="126" y="103"/>
                  </a:lnTo>
                  <a:lnTo>
                    <a:pt x="127" y="105"/>
                  </a:lnTo>
                  <a:lnTo>
                    <a:pt x="127" y="105"/>
                  </a:lnTo>
                  <a:lnTo>
                    <a:pt x="127" y="106"/>
                  </a:lnTo>
                  <a:lnTo>
                    <a:pt x="128" y="106"/>
                  </a:lnTo>
                  <a:lnTo>
                    <a:pt x="128" y="107"/>
                  </a:lnTo>
                  <a:lnTo>
                    <a:pt x="128" y="108"/>
                  </a:lnTo>
                  <a:lnTo>
                    <a:pt x="129" y="108"/>
                  </a:lnTo>
                  <a:lnTo>
                    <a:pt x="129" y="109"/>
                  </a:lnTo>
                  <a:lnTo>
                    <a:pt x="129" y="110"/>
                  </a:lnTo>
                  <a:lnTo>
                    <a:pt x="130" y="111"/>
                  </a:lnTo>
                  <a:lnTo>
                    <a:pt x="130" y="112"/>
                  </a:lnTo>
                  <a:lnTo>
                    <a:pt x="130" y="112"/>
                  </a:lnTo>
                  <a:lnTo>
                    <a:pt x="131" y="113"/>
                  </a:lnTo>
                  <a:lnTo>
                    <a:pt x="131" y="113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2" y="115"/>
                  </a:lnTo>
                  <a:lnTo>
                    <a:pt x="133" y="116"/>
                  </a:lnTo>
                  <a:lnTo>
                    <a:pt x="133" y="116"/>
                  </a:lnTo>
                  <a:lnTo>
                    <a:pt x="134" y="118"/>
                  </a:lnTo>
                  <a:lnTo>
                    <a:pt x="134" y="118"/>
                  </a:lnTo>
                  <a:lnTo>
                    <a:pt x="134" y="119"/>
                  </a:lnTo>
                  <a:lnTo>
                    <a:pt x="135" y="119"/>
                  </a:lnTo>
                  <a:lnTo>
                    <a:pt x="135" y="120"/>
                  </a:lnTo>
                  <a:lnTo>
                    <a:pt x="136" y="120"/>
                  </a:lnTo>
                  <a:lnTo>
                    <a:pt x="136" y="121"/>
                  </a:lnTo>
                  <a:lnTo>
                    <a:pt x="136" y="122"/>
                  </a:lnTo>
                  <a:lnTo>
                    <a:pt x="137" y="123"/>
                  </a:lnTo>
                  <a:lnTo>
                    <a:pt x="137" y="123"/>
                  </a:lnTo>
                  <a:lnTo>
                    <a:pt x="137" y="124"/>
                  </a:lnTo>
                  <a:lnTo>
                    <a:pt x="138" y="125"/>
                  </a:lnTo>
                  <a:lnTo>
                    <a:pt x="138" y="125"/>
                  </a:lnTo>
                  <a:lnTo>
                    <a:pt x="139" y="126"/>
                  </a:lnTo>
                  <a:lnTo>
                    <a:pt x="139" y="127"/>
                  </a:lnTo>
                  <a:lnTo>
                    <a:pt x="139" y="127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1" y="130"/>
                  </a:lnTo>
                  <a:lnTo>
                    <a:pt x="141" y="130"/>
                  </a:lnTo>
                  <a:lnTo>
                    <a:pt x="141" y="131"/>
                  </a:lnTo>
                  <a:lnTo>
                    <a:pt x="142" y="131"/>
                  </a:lnTo>
                  <a:lnTo>
                    <a:pt x="142" y="132"/>
                  </a:lnTo>
                  <a:lnTo>
                    <a:pt x="143" y="133"/>
                  </a:lnTo>
                  <a:lnTo>
                    <a:pt x="143" y="133"/>
                  </a:lnTo>
                  <a:lnTo>
                    <a:pt x="143" y="134"/>
                  </a:lnTo>
                  <a:lnTo>
                    <a:pt x="144" y="134"/>
                  </a:lnTo>
                  <a:lnTo>
                    <a:pt x="144" y="135"/>
                  </a:lnTo>
                  <a:lnTo>
                    <a:pt x="144" y="136"/>
                  </a:lnTo>
                  <a:lnTo>
                    <a:pt x="145" y="136"/>
                  </a:lnTo>
                  <a:lnTo>
                    <a:pt x="145" y="137"/>
                  </a:lnTo>
                  <a:lnTo>
                    <a:pt x="145" y="138"/>
                  </a:lnTo>
                  <a:lnTo>
                    <a:pt x="146" y="138"/>
                  </a:lnTo>
                  <a:lnTo>
                    <a:pt x="146" y="139"/>
                  </a:lnTo>
                  <a:lnTo>
                    <a:pt x="146" y="139"/>
                  </a:lnTo>
                  <a:lnTo>
                    <a:pt x="147" y="141"/>
                  </a:lnTo>
                  <a:lnTo>
                    <a:pt x="147" y="141"/>
                  </a:lnTo>
                  <a:lnTo>
                    <a:pt x="148" y="142"/>
                  </a:lnTo>
                  <a:lnTo>
                    <a:pt x="148" y="143"/>
                  </a:lnTo>
                  <a:lnTo>
                    <a:pt x="148" y="143"/>
                  </a:lnTo>
                  <a:lnTo>
                    <a:pt x="149" y="144"/>
                  </a:lnTo>
                  <a:lnTo>
                    <a:pt x="149" y="144"/>
                  </a:lnTo>
                  <a:lnTo>
                    <a:pt x="150" y="145"/>
                  </a:lnTo>
                  <a:lnTo>
                    <a:pt x="150" y="146"/>
                  </a:lnTo>
                  <a:lnTo>
                    <a:pt x="150" y="146"/>
                  </a:lnTo>
                  <a:lnTo>
                    <a:pt x="151" y="146"/>
                  </a:lnTo>
                  <a:lnTo>
                    <a:pt x="151" y="148"/>
                  </a:lnTo>
                  <a:lnTo>
                    <a:pt x="152" y="148"/>
                  </a:lnTo>
                  <a:lnTo>
                    <a:pt x="152" y="149"/>
                  </a:lnTo>
                  <a:lnTo>
                    <a:pt x="152" y="15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53" y="152"/>
                  </a:lnTo>
                  <a:lnTo>
                    <a:pt x="154" y="152"/>
                  </a:lnTo>
                  <a:lnTo>
                    <a:pt x="154" y="153"/>
                  </a:lnTo>
                  <a:lnTo>
                    <a:pt x="155" y="154"/>
                  </a:lnTo>
                  <a:lnTo>
                    <a:pt x="155" y="154"/>
                  </a:lnTo>
                  <a:lnTo>
                    <a:pt x="155" y="155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7" y="157"/>
                  </a:lnTo>
                  <a:lnTo>
                    <a:pt x="157" y="157"/>
                  </a:lnTo>
                  <a:lnTo>
                    <a:pt x="157" y="158"/>
                  </a:lnTo>
                  <a:lnTo>
                    <a:pt x="158" y="158"/>
                  </a:lnTo>
                  <a:lnTo>
                    <a:pt x="158" y="159"/>
                  </a:lnTo>
                  <a:lnTo>
                    <a:pt x="159" y="160"/>
                  </a:lnTo>
                  <a:lnTo>
                    <a:pt x="159" y="160"/>
                  </a:lnTo>
                  <a:lnTo>
                    <a:pt x="159" y="161"/>
                  </a:lnTo>
                  <a:lnTo>
                    <a:pt x="160" y="162"/>
                  </a:lnTo>
                  <a:lnTo>
                    <a:pt x="160" y="162"/>
                  </a:lnTo>
                  <a:lnTo>
                    <a:pt x="160" y="163"/>
                  </a:lnTo>
                  <a:lnTo>
                    <a:pt x="160" y="164"/>
                  </a:lnTo>
                  <a:lnTo>
                    <a:pt x="161" y="164"/>
                  </a:lnTo>
                  <a:lnTo>
                    <a:pt x="161" y="165"/>
                  </a:lnTo>
                  <a:lnTo>
                    <a:pt x="162" y="166"/>
                  </a:lnTo>
                  <a:lnTo>
                    <a:pt x="162" y="166"/>
                  </a:lnTo>
                  <a:lnTo>
                    <a:pt x="162" y="167"/>
                  </a:lnTo>
                  <a:lnTo>
                    <a:pt x="163" y="167"/>
                  </a:lnTo>
                  <a:lnTo>
                    <a:pt x="163" y="168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64" y="170"/>
                  </a:lnTo>
                  <a:lnTo>
                    <a:pt x="165" y="170"/>
                  </a:lnTo>
                  <a:lnTo>
                    <a:pt x="165" y="170"/>
                  </a:lnTo>
                  <a:lnTo>
                    <a:pt x="166" y="172"/>
                  </a:lnTo>
                  <a:lnTo>
                    <a:pt x="166" y="173"/>
                  </a:lnTo>
                  <a:lnTo>
                    <a:pt x="166" y="173"/>
                  </a:lnTo>
                  <a:lnTo>
                    <a:pt x="167" y="174"/>
                  </a:lnTo>
                  <a:lnTo>
                    <a:pt x="167" y="174"/>
                  </a:lnTo>
                  <a:lnTo>
                    <a:pt x="167" y="175"/>
                  </a:lnTo>
                  <a:lnTo>
                    <a:pt x="168" y="176"/>
                  </a:lnTo>
                  <a:lnTo>
                    <a:pt x="168" y="176"/>
                  </a:lnTo>
                  <a:lnTo>
                    <a:pt x="169" y="177"/>
                  </a:lnTo>
                  <a:lnTo>
                    <a:pt x="169" y="177"/>
                  </a:lnTo>
                  <a:lnTo>
                    <a:pt x="169" y="177"/>
                  </a:lnTo>
                  <a:lnTo>
                    <a:pt x="170" y="178"/>
                  </a:lnTo>
                  <a:lnTo>
                    <a:pt x="170" y="179"/>
                  </a:lnTo>
                  <a:lnTo>
                    <a:pt x="171" y="179"/>
                  </a:lnTo>
                  <a:lnTo>
                    <a:pt x="171" y="181"/>
                  </a:lnTo>
                  <a:lnTo>
                    <a:pt x="171" y="181"/>
                  </a:lnTo>
                  <a:lnTo>
                    <a:pt x="172" y="181"/>
                  </a:lnTo>
                  <a:lnTo>
                    <a:pt x="172" y="182"/>
                  </a:lnTo>
                  <a:lnTo>
                    <a:pt x="173" y="183"/>
                  </a:lnTo>
                  <a:lnTo>
                    <a:pt x="173" y="183"/>
                  </a:lnTo>
                  <a:lnTo>
                    <a:pt x="173" y="183"/>
                  </a:lnTo>
                  <a:lnTo>
                    <a:pt x="174" y="185"/>
                  </a:lnTo>
                  <a:lnTo>
                    <a:pt x="174" y="186"/>
                  </a:lnTo>
                  <a:lnTo>
                    <a:pt x="175" y="186"/>
                  </a:lnTo>
                  <a:lnTo>
                    <a:pt x="175" y="186"/>
                  </a:lnTo>
                  <a:lnTo>
                    <a:pt x="175" y="187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7" y="190"/>
                  </a:lnTo>
                  <a:lnTo>
                    <a:pt x="177" y="191"/>
                  </a:lnTo>
                  <a:lnTo>
                    <a:pt x="178" y="191"/>
                  </a:lnTo>
                  <a:lnTo>
                    <a:pt x="178" y="192"/>
                  </a:lnTo>
                  <a:lnTo>
                    <a:pt x="178" y="192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80" y="194"/>
                  </a:lnTo>
                  <a:lnTo>
                    <a:pt x="180" y="194"/>
                  </a:lnTo>
                  <a:lnTo>
                    <a:pt x="180" y="195"/>
                  </a:lnTo>
                  <a:lnTo>
                    <a:pt x="181" y="196"/>
                  </a:lnTo>
                  <a:lnTo>
                    <a:pt x="181" y="197"/>
                  </a:lnTo>
                  <a:lnTo>
                    <a:pt x="182" y="197"/>
                  </a:lnTo>
                  <a:lnTo>
                    <a:pt x="182" y="198"/>
                  </a:lnTo>
                  <a:lnTo>
                    <a:pt x="182" y="198"/>
                  </a:lnTo>
                  <a:lnTo>
                    <a:pt x="183" y="199"/>
                  </a:lnTo>
                  <a:lnTo>
                    <a:pt x="183" y="200"/>
                  </a:lnTo>
                  <a:lnTo>
                    <a:pt x="183" y="200"/>
                  </a:lnTo>
                  <a:lnTo>
                    <a:pt x="184" y="200"/>
                  </a:lnTo>
                  <a:lnTo>
                    <a:pt x="184" y="201"/>
                  </a:lnTo>
                  <a:lnTo>
                    <a:pt x="185" y="202"/>
                  </a:lnTo>
                  <a:lnTo>
                    <a:pt x="185" y="202"/>
                  </a:lnTo>
                  <a:lnTo>
                    <a:pt x="185" y="202"/>
                  </a:lnTo>
                  <a:lnTo>
                    <a:pt x="186" y="203"/>
                  </a:lnTo>
                  <a:lnTo>
                    <a:pt x="186" y="204"/>
                  </a:lnTo>
                  <a:lnTo>
                    <a:pt x="187" y="205"/>
                  </a:lnTo>
                  <a:lnTo>
                    <a:pt x="187" y="205"/>
                  </a:lnTo>
                  <a:lnTo>
                    <a:pt x="187" y="206"/>
                  </a:lnTo>
                  <a:lnTo>
                    <a:pt x="188" y="206"/>
                  </a:lnTo>
                  <a:lnTo>
                    <a:pt x="188" y="207"/>
                  </a:lnTo>
                  <a:lnTo>
                    <a:pt x="189" y="207"/>
                  </a:lnTo>
                  <a:lnTo>
                    <a:pt x="189" y="208"/>
                  </a:lnTo>
                  <a:lnTo>
                    <a:pt x="189" y="209"/>
                  </a:lnTo>
                  <a:lnTo>
                    <a:pt x="190" y="209"/>
                  </a:lnTo>
                  <a:lnTo>
                    <a:pt x="190" y="209"/>
                  </a:lnTo>
                  <a:lnTo>
                    <a:pt x="190" y="210"/>
                  </a:lnTo>
                  <a:lnTo>
                    <a:pt x="191" y="211"/>
                  </a:lnTo>
                  <a:lnTo>
                    <a:pt x="191" y="211"/>
                  </a:lnTo>
                  <a:lnTo>
                    <a:pt x="192" y="212"/>
                  </a:lnTo>
                  <a:lnTo>
                    <a:pt x="192" y="213"/>
                  </a:lnTo>
                  <a:lnTo>
                    <a:pt x="192" y="213"/>
                  </a:lnTo>
                  <a:lnTo>
                    <a:pt x="192" y="213"/>
                  </a:lnTo>
                  <a:lnTo>
                    <a:pt x="193" y="214"/>
                  </a:lnTo>
                  <a:lnTo>
                    <a:pt x="193" y="214"/>
                  </a:lnTo>
                  <a:lnTo>
                    <a:pt x="194" y="216"/>
                  </a:lnTo>
                  <a:lnTo>
                    <a:pt x="194" y="216"/>
                  </a:lnTo>
                  <a:lnTo>
                    <a:pt x="194" y="216"/>
                  </a:lnTo>
                  <a:lnTo>
                    <a:pt x="195" y="217"/>
                  </a:lnTo>
                  <a:lnTo>
                    <a:pt x="195" y="217"/>
                  </a:lnTo>
                  <a:lnTo>
                    <a:pt x="196" y="218"/>
                  </a:lnTo>
                  <a:lnTo>
                    <a:pt x="196" y="219"/>
                  </a:lnTo>
                  <a:lnTo>
                    <a:pt x="196" y="219"/>
                  </a:lnTo>
                  <a:lnTo>
                    <a:pt x="197" y="220"/>
                  </a:lnTo>
                  <a:lnTo>
                    <a:pt x="197" y="221"/>
                  </a:lnTo>
                  <a:lnTo>
                    <a:pt x="198" y="221"/>
                  </a:lnTo>
                  <a:lnTo>
                    <a:pt x="198" y="221"/>
                  </a:lnTo>
                  <a:lnTo>
                    <a:pt x="198" y="222"/>
                  </a:lnTo>
                  <a:lnTo>
                    <a:pt x="199" y="222"/>
                  </a:lnTo>
                  <a:lnTo>
                    <a:pt x="199" y="223"/>
                  </a:lnTo>
                  <a:lnTo>
                    <a:pt x="199" y="224"/>
                  </a:lnTo>
                  <a:lnTo>
                    <a:pt x="200" y="224"/>
                  </a:lnTo>
                  <a:lnTo>
                    <a:pt x="200" y="225"/>
                  </a:lnTo>
                  <a:lnTo>
                    <a:pt x="201" y="225"/>
                  </a:lnTo>
                  <a:lnTo>
                    <a:pt x="201" y="226"/>
                  </a:lnTo>
                  <a:lnTo>
                    <a:pt x="201" y="226"/>
                  </a:lnTo>
                  <a:lnTo>
                    <a:pt x="202" y="227"/>
                  </a:lnTo>
                  <a:lnTo>
                    <a:pt x="202" y="228"/>
                  </a:lnTo>
                  <a:lnTo>
                    <a:pt x="203" y="228"/>
                  </a:lnTo>
                  <a:lnTo>
                    <a:pt x="203" y="229"/>
                  </a:lnTo>
                  <a:lnTo>
                    <a:pt x="203" y="229"/>
                  </a:lnTo>
                  <a:lnTo>
                    <a:pt x="204" y="230"/>
                  </a:lnTo>
                  <a:lnTo>
                    <a:pt x="204" y="230"/>
                  </a:lnTo>
                  <a:lnTo>
                    <a:pt x="205" y="231"/>
                  </a:lnTo>
                  <a:lnTo>
                    <a:pt x="205" y="231"/>
                  </a:lnTo>
                  <a:lnTo>
                    <a:pt x="205" y="232"/>
                  </a:lnTo>
                  <a:lnTo>
                    <a:pt x="206" y="233"/>
                  </a:lnTo>
                  <a:lnTo>
                    <a:pt x="206" y="234"/>
                  </a:lnTo>
                  <a:lnTo>
                    <a:pt x="206" y="234"/>
                  </a:lnTo>
                  <a:lnTo>
                    <a:pt x="207" y="234"/>
                  </a:lnTo>
                  <a:lnTo>
                    <a:pt x="207" y="236"/>
                  </a:lnTo>
                  <a:lnTo>
                    <a:pt x="208" y="236"/>
                  </a:lnTo>
                  <a:lnTo>
                    <a:pt x="208" y="236"/>
                  </a:lnTo>
                  <a:lnTo>
                    <a:pt x="208" y="236"/>
                  </a:lnTo>
                  <a:lnTo>
                    <a:pt x="208" y="237"/>
                  </a:lnTo>
                  <a:lnTo>
                    <a:pt x="209" y="237"/>
                  </a:lnTo>
                  <a:lnTo>
                    <a:pt x="209" y="238"/>
                  </a:lnTo>
                  <a:lnTo>
                    <a:pt x="210" y="239"/>
                  </a:lnTo>
                  <a:lnTo>
                    <a:pt x="210" y="239"/>
                  </a:lnTo>
                  <a:lnTo>
                    <a:pt x="210" y="239"/>
                  </a:lnTo>
                  <a:lnTo>
                    <a:pt x="211" y="241"/>
                  </a:lnTo>
                  <a:lnTo>
                    <a:pt x="211" y="241"/>
                  </a:lnTo>
                  <a:lnTo>
                    <a:pt x="212" y="241"/>
                  </a:lnTo>
                  <a:lnTo>
                    <a:pt x="212" y="242"/>
                  </a:lnTo>
                  <a:lnTo>
                    <a:pt x="212" y="242"/>
                  </a:lnTo>
                  <a:lnTo>
                    <a:pt x="213" y="242"/>
                  </a:lnTo>
                  <a:lnTo>
                    <a:pt x="213" y="243"/>
                  </a:lnTo>
                  <a:lnTo>
                    <a:pt x="213" y="244"/>
                  </a:lnTo>
                  <a:lnTo>
                    <a:pt x="214" y="244"/>
                  </a:lnTo>
                  <a:lnTo>
                    <a:pt x="214" y="245"/>
                  </a:lnTo>
                  <a:lnTo>
                    <a:pt x="215" y="246"/>
                  </a:lnTo>
                  <a:lnTo>
                    <a:pt x="215" y="246"/>
                  </a:lnTo>
                  <a:lnTo>
                    <a:pt x="215" y="246"/>
                  </a:lnTo>
                  <a:lnTo>
                    <a:pt x="216" y="247"/>
                  </a:lnTo>
                  <a:lnTo>
                    <a:pt x="216" y="247"/>
                  </a:lnTo>
                  <a:lnTo>
                    <a:pt x="217" y="248"/>
                  </a:lnTo>
                  <a:lnTo>
                    <a:pt x="217" y="248"/>
                  </a:lnTo>
                  <a:lnTo>
                    <a:pt x="217" y="249"/>
                  </a:lnTo>
                  <a:lnTo>
                    <a:pt x="218" y="249"/>
                  </a:lnTo>
                  <a:lnTo>
                    <a:pt x="218" y="250"/>
                  </a:lnTo>
                  <a:lnTo>
                    <a:pt x="219" y="251"/>
                  </a:lnTo>
                  <a:lnTo>
                    <a:pt x="219" y="251"/>
                  </a:lnTo>
                  <a:lnTo>
                    <a:pt x="219" y="251"/>
                  </a:lnTo>
                  <a:lnTo>
                    <a:pt x="220" y="253"/>
                  </a:lnTo>
                  <a:lnTo>
                    <a:pt x="220" y="253"/>
                  </a:lnTo>
                  <a:lnTo>
                    <a:pt x="220" y="253"/>
                  </a:lnTo>
                  <a:lnTo>
                    <a:pt x="221" y="253"/>
                  </a:lnTo>
                  <a:lnTo>
                    <a:pt x="221" y="254"/>
                  </a:lnTo>
                  <a:lnTo>
                    <a:pt x="222" y="254"/>
                  </a:lnTo>
                  <a:lnTo>
                    <a:pt x="222" y="255"/>
                  </a:lnTo>
                  <a:lnTo>
                    <a:pt x="222" y="256"/>
                  </a:lnTo>
                  <a:lnTo>
                    <a:pt x="223" y="256"/>
                  </a:lnTo>
                  <a:lnTo>
                    <a:pt x="223" y="257"/>
                  </a:lnTo>
                  <a:lnTo>
                    <a:pt x="224" y="257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4" y="259"/>
                  </a:lnTo>
                  <a:lnTo>
                    <a:pt x="225" y="259"/>
                  </a:lnTo>
                  <a:lnTo>
                    <a:pt x="225" y="260"/>
                  </a:lnTo>
                  <a:lnTo>
                    <a:pt x="226" y="260"/>
                  </a:lnTo>
                  <a:lnTo>
                    <a:pt x="226" y="262"/>
                  </a:lnTo>
                  <a:lnTo>
                    <a:pt x="226" y="262"/>
                  </a:lnTo>
                  <a:lnTo>
                    <a:pt x="227" y="262"/>
                  </a:lnTo>
                  <a:lnTo>
                    <a:pt x="227" y="262"/>
                  </a:lnTo>
                  <a:lnTo>
                    <a:pt x="228" y="262"/>
                  </a:lnTo>
                  <a:lnTo>
                    <a:pt x="228" y="263"/>
                  </a:lnTo>
                  <a:lnTo>
                    <a:pt x="228" y="263"/>
                  </a:lnTo>
                  <a:lnTo>
                    <a:pt x="229" y="264"/>
                  </a:lnTo>
                  <a:lnTo>
                    <a:pt x="229" y="265"/>
                  </a:lnTo>
                  <a:lnTo>
                    <a:pt x="229" y="265"/>
                  </a:lnTo>
                  <a:lnTo>
                    <a:pt x="230" y="266"/>
                  </a:lnTo>
                  <a:lnTo>
                    <a:pt x="230" y="266"/>
                  </a:lnTo>
                  <a:lnTo>
                    <a:pt x="231" y="267"/>
                  </a:lnTo>
                  <a:lnTo>
                    <a:pt x="231" y="267"/>
                  </a:lnTo>
                  <a:lnTo>
                    <a:pt x="231" y="268"/>
                  </a:lnTo>
                  <a:lnTo>
                    <a:pt x="232" y="268"/>
                  </a:lnTo>
                  <a:lnTo>
                    <a:pt x="232" y="269"/>
                  </a:lnTo>
                  <a:lnTo>
                    <a:pt x="233" y="269"/>
                  </a:lnTo>
                  <a:lnTo>
                    <a:pt x="233" y="270"/>
                  </a:lnTo>
                  <a:lnTo>
                    <a:pt x="233" y="270"/>
                  </a:lnTo>
                  <a:lnTo>
                    <a:pt x="234" y="271"/>
                  </a:lnTo>
                  <a:lnTo>
                    <a:pt x="234" y="272"/>
                  </a:lnTo>
                  <a:lnTo>
                    <a:pt x="235" y="272"/>
                  </a:lnTo>
                  <a:lnTo>
                    <a:pt x="235" y="273"/>
                  </a:lnTo>
                  <a:lnTo>
                    <a:pt x="235" y="273"/>
                  </a:lnTo>
                  <a:lnTo>
                    <a:pt x="236" y="273"/>
                  </a:lnTo>
                  <a:lnTo>
                    <a:pt x="236" y="273"/>
                  </a:lnTo>
                  <a:lnTo>
                    <a:pt x="236" y="274"/>
                  </a:lnTo>
                  <a:lnTo>
                    <a:pt x="237" y="274"/>
                  </a:lnTo>
                  <a:lnTo>
                    <a:pt x="237" y="275"/>
                  </a:lnTo>
                  <a:lnTo>
                    <a:pt x="238" y="275"/>
                  </a:lnTo>
                  <a:lnTo>
                    <a:pt x="238" y="276"/>
                  </a:lnTo>
                  <a:lnTo>
                    <a:pt x="238" y="277"/>
                  </a:lnTo>
                  <a:lnTo>
                    <a:pt x="239" y="277"/>
                  </a:lnTo>
                  <a:lnTo>
                    <a:pt x="239" y="278"/>
                  </a:lnTo>
                  <a:lnTo>
                    <a:pt x="240" y="278"/>
                  </a:lnTo>
                  <a:lnTo>
                    <a:pt x="240" y="278"/>
                  </a:lnTo>
                  <a:lnTo>
                    <a:pt x="240" y="279"/>
                  </a:lnTo>
                  <a:lnTo>
                    <a:pt x="240" y="279"/>
                  </a:lnTo>
                  <a:lnTo>
                    <a:pt x="241" y="280"/>
                  </a:lnTo>
                  <a:lnTo>
                    <a:pt x="241" y="280"/>
                  </a:lnTo>
                  <a:lnTo>
                    <a:pt x="242" y="281"/>
                  </a:lnTo>
                  <a:lnTo>
                    <a:pt x="242" y="281"/>
                  </a:lnTo>
                  <a:lnTo>
                    <a:pt x="242" y="282"/>
                  </a:lnTo>
                  <a:lnTo>
                    <a:pt x="243" y="283"/>
                  </a:lnTo>
                  <a:lnTo>
                    <a:pt x="243" y="283"/>
                  </a:lnTo>
                  <a:lnTo>
                    <a:pt x="243" y="284"/>
                  </a:lnTo>
                  <a:lnTo>
                    <a:pt x="244" y="284"/>
                  </a:lnTo>
                  <a:lnTo>
                    <a:pt x="244" y="284"/>
                  </a:lnTo>
                  <a:lnTo>
                    <a:pt x="245" y="285"/>
                  </a:lnTo>
                  <a:lnTo>
                    <a:pt x="245" y="285"/>
                  </a:lnTo>
                  <a:lnTo>
                    <a:pt x="245" y="286"/>
                  </a:lnTo>
                  <a:lnTo>
                    <a:pt x="246" y="286"/>
                  </a:lnTo>
                  <a:lnTo>
                    <a:pt x="246" y="287"/>
                  </a:lnTo>
                  <a:lnTo>
                    <a:pt x="247" y="287"/>
                  </a:lnTo>
                  <a:lnTo>
                    <a:pt x="247" y="288"/>
                  </a:lnTo>
                  <a:lnTo>
                    <a:pt x="247" y="289"/>
                  </a:lnTo>
                  <a:lnTo>
                    <a:pt x="248" y="289"/>
                  </a:lnTo>
                  <a:lnTo>
                    <a:pt x="248" y="289"/>
                  </a:lnTo>
                  <a:lnTo>
                    <a:pt x="249" y="290"/>
                  </a:lnTo>
                  <a:lnTo>
                    <a:pt x="249" y="290"/>
                  </a:lnTo>
                  <a:lnTo>
                    <a:pt x="249" y="291"/>
                  </a:lnTo>
                  <a:lnTo>
                    <a:pt x="250" y="291"/>
                  </a:lnTo>
                  <a:lnTo>
                    <a:pt x="250" y="291"/>
                  </a:lnTo>
                  <a:lnTo>
                    <a:pt x="250" y="292"/>
                  </a:lnTo>
                  <a:lnTo>
                    <a:pt x="251" y="292"/>
                  </a:lnTo>
                  <a:lnTo>
                    <a:pt x="251" y="293"/>
                  </a:lnTo>
                  <a:lnTo>
                    <a:pt x="252" y="293"/>
                  </a:lnTo>
                  <a:lnTo>
                    <a:pt x="252" y="294"/>
                  </a:lnTo>
                  <a:lnTo>
                    <a:pt x="252" y="295"/>
                  </a:lnTo>
                  <a:lnTo>
                    <a:pt x="253" y="295"/>
                  </a:lnTo>
                  <a:lnTo>
                    <a:pt x="253" y="296"/>
                  </a:lnTo>
                  <a:lnTo>
                    <a:pt x="254" y="296"/>
                  </a:lnTo>
                  <a:lnTo>
                    <a:pt x="254" y="296"/>
                  </a:lnTo>
                  <a:lnTo>
                    <a:pt x="254" y="297"/>
                  </a:lnTo>
                  <a:lnTo>
                    <a:pt x="255" y="297"/>
                  </a:lnTo>
                  <a:lnTo>
                    <a:pt x="255" y="298"/>
                  </a:lnTo>
                  <a:lnTo>
                    <a:pt x="256" y="298"/>
                  </a:lnTo>
                  <a:lnTo>
                    <a:pt x="256" y="299"/>
                  </a:lnTo>
                  <a:lnTo>
                    <a:pt x="256" y="299"/>
                  </a:lnTo>
                  <a:lnTo>
                    <a:pt x="256" y="299"/>
                  </a:lnTo>
                  <a:lnTo>
                    <a:pt x="257" y="300"/>
                  </a:lnTo>
                  <a:lnTo>
                    <a:pt x="257" y="301"/>
                  </a:lnTo>
                  <a:lnTo>
                    <a:pt x="258" y="301"/>
                  </a:lnTo>
                  <a:lnTo>
                    <a:pt x="258" y="301"/>
                  </a:lnTo>
                  <a:lnTo>
                    <a:pt x="258" y="302"/>
                  </a:lnTo>
                  <a:lnTo>
                    <a:pt x="259" y="302"/>
                  </a:lnTo>
                  <a:lnTo>
                    <a:pt x="259" y="303"/>
                  </a:lnTo>
                  <a:lnTo>
                    <a:pt x="259" y="303"/>
                  </a:lnTo>
                  <a:lnTo>
                    <a:pt x="260" y="304"/>
                  </a:lnTo>
                  <a:lnTo>
                    <a:pt x="260" y="304"/>
                  </a:lnTo>
                  <a:lnTo>
                    <a:pt x="261" y="304"/>
                  </a:lnTo>
                  <a:lnTo>
                    <a:pt x="261" y="305"/>
                  </a:lnTo>
                  <a:lnTo>
                    <a:pt x="261" y="305"/>
                  </a:lnTo>
                  <a:lnTo>
                    <a:pt x="262" y="306"/>
                  </a:lnTo>
                  <a:lnTo>
                    <a:pt x="262" y="306"/>
                  </a:lnTo>
                  <a:lnTo>
                    <a:pt x="263" y="307"/>
                  </a:lnTo>
                  <a:lnTo>
                    <a:pt x="263" y="307"/>
                  </a:lnTo>
                  <a:lnTo>
                    <a:pt x="263" y="308"/>
                  </a:lnTo>
                  <a:lnTo>
                    <a:pt x="264" y="308"/>
                  </a:lnTo>
                  <a:lnTo>
                    <a:pt x="264" y="309"/>
                  </a:lnTo>
                  <a:lnTo>
                    <a:pt x="265" y="309"/>
                  </a:lnTo>
                  <a:lnTo>
                    <a:pt x="265" y="309"/>
                  </a:lnTo>
                  <a:lnTo>
                    <a:pt x="265" y="310"/>
                  </a:lnTo>
                  <a:lnTo>
                    <a:pt x="266" y="310"/>
                  </a:lnTo>
                  <a:lnTo>
                    <a:pt x="266" y="310"/>
                  </a:lnTo>
                  <a:lnTo>
                    <a:pt x="266" y="311"/>
                  </a:lnTo>
                  <a:lnTo>
                    <a:pt x="267" y="311"/>
                  </a:lnTo>
                  <a:lnTo>
                    <a:pt x="267" y="312"/>
                  </a:lnTo>
                  <a:lnTo>
                    <a:pt x="268" y="312"/>
                  </a:lnTo>
                  <a:lnTo>
                    <a:pt x="268" y="313"/>
                  </a:lnTo>
                  <a:lnTo>
                    <a:pt x="268" y="313"/>
                  </a:lnTo>
                  <a:lnTo>
                    <a:pt x="269" y="313"/>
                  </a:lnTo>
                  <a:lnTo>
                    <a:pt x="269" y="314"/>
                  </a:lnTo>
                  <a:lnTo>
                    <a:pt x="270" y="314"/>
                  </a:lnTo>
                  <a:lnTo>
                    <a:pt x="270" y="315"/>
                  </a:lnTo>
                  <a:lnTo>
                    <a:pt x="270" y="315"/>
                  </a:lnTo>
                  <a:lnTo>
                    <a:pt x="271" y="315"/>
                  </a:lnTo>
                  <a:lnTo>
                    <a:pt x="271" y="316"/>
                  </a:lnTo>
                  <a:lnTo>
                    <a:pt x="272" y="316"/>
                  </a:lnTo>
                  <a:lnTo>
                    <a:pt x="272" y="317"/>
                  </a:lnTo>
                  <a:lnTo>
                    <a:pt x="272" y="317"/>
                  </a:lnTo>
                  <a:lnTo>
                    <a:pt x="273" y="317"/>
                  </a:lnTo>
                  <a:lnTo>
                    <a:pt x="273" y="318"/>
                  </a:lnTo>
                  <a:lnTo>
                    <a:pt x="273" y="318"/>
                  </a:lnTo>
                  <a:lnTo>
                    <a:pt x="273" y="320"/>
                  </a:lnTo>
                  <a:lnTo>
                    <a:pt x="274" y="320"/>
                  </a:lnTo>
                  <a:lnTo>
                    <a:pt x="274" y="320"/>
                  </a:lnTo>
                  <a:lnTo>
                    <a:pt x="275" y="320"/>
                  </a:lnTo>
                  <a:lnTo>
                    <a:pt x="275" y="320"/>
                  </a:lnTo>
                  <a:lnTo>
                    <a:pt x="275" y="322"/>
                  </a:lnTo>
                  <a:lnTo>
                    <a:pt x="276" y="322"/>
                  </a:lnTo>
                  <a:lnTo>
                    <a:pt x="276" y="322"/>
                  </a:lnTo>
                  <a:lnTo>
                    <a:pt x="277" y="323"/>
                  </a:lnTo>
                  <a:lnTo>
                    <a:pt x="277" y="323"/>
                  </a:lnTo>
                  <a:lnTo>
                    <a:pt x="277" y="324"/>
                  </a:lnTo>
                  <a:lnTo>
                    <a:pt x="278" y="324"/>
                  </a:lnTo>
                  <a:lnTo>
                    <a:pt x="278" y="324"/>
                  </a:lnTo>
                  <a:lnTo>
                    <a:pt x="279" y="325"/>
                  </a:lnTo>
                  <a:lnTo>
                    <a:pt x="279" y="325"/>
                  </a:lnTo>
                  <a:lnTo>
                    <a:pt x="279" y="326"/>
                  </a:lnTo>
                  <a:lnTo>
                    <a:pt x="280" y="326"/>
                  </a:lnTo>
                  <a:lnTo>
                    <a:pt x="280" y="327"/>
                  </a:lnTo>
                  <a:lnTo>
                    <a:pt x="280" y="327"/>
                  </a:lnTo>
                  <a:lnTo>
                    <a:pt x="281" y="327"/>
                  </a:lnTo>
                  <a:lnTo>
                    <a:pt x="281" y="328"/>
                  </a:lnTo>
                  <a:lnTo>
                    <a:pt x="282" y="328"/>
                  </a:lnTo>
                  <a:lnTo>
                    <a:pt x="282" y="328"/>
                  </a:lnTo>
                  <a:lnTo>
                    <a:pt x="282" y="329"/>
                  </a:lnTo>
                  <a:lnTo>
                    <a:pt x="283" y="329"/>
                  </a:lnTo>
                  <a:lnTo>
                    <a:pt x="283" y="329"/>
                  </a:lnTo>
                  <a:lnTo>
                    <a:pt x="284" y="331"/>
                  </a:lnTo>
                  <a:lnTo>
                    <a:pt x="284" y="331"/>
                  </a:lnTo>
                  <a:lnTo>
                    <a:pt x="284" y="331"/>
                  </a:lnTo>
                  <a:lnTo>
                    <a:pt x="285" y="332"/>
                  </a:lnTo>
                  <a:lnTo>
                    <a:pt x="285" y="332"/>
                  </a:lnTo>
                  <a:lnTo>
                    <a:pt x="286" y="332"/>
                  </a:lnTo>
                  <a:lnTo>
                    <a:pt x="286" y="332"/>
                  </a:lnTo>
                  <a:lnTo>
                    <a:pt x="286" y="334"/>
                  </a:lnTo>
                  <a:lnTo>
                    <a:pt x="287" y="334"/>
                  </a:lnTo>
                  <a:lnTo>
                    <a:pt x="287" y="334"/>
                  </a:lnTo>
                  <a:lnTo>
                    <a:pt x="288" y="335"/>
                  </a:lnTo>
                  <a:lnTo>
                    <a:pt x="288" y="335"/>
                  </a:lnTo>
                  <a:lnTo>
                    <a:pt x="288" y="335"/>
                  </a:lnTo>
                  <a:lnTo>
                    <a:pt x="289" y="336"/>
                  </a:lnTo>
                  <a:lnTo>
                    <a:pt x="289" y="336"/>
                  </a:lnTo>
                  <a:lnTo>
                    <a:pt x="289" y="336"/>
                  </a:lnTo>
                  <a:lnTo>
                    <a:pt x="289" y="337"/>
                  </a:lnTo>
                  <a:lnTo>
                    <a:pt x="290" y="338"/>
                  </a:lnTo>
                  <a:lnTo>
                    <a:pt x="290" y="338"/>
                  </a:lnTo>
                  <a:lnTo>
                    <a:pt x="291" y="338"/>
                  </a:lnTo>
                  <a:lnTo>
                    <a:pt x="291" y="340"/>
                  </a:lnTo>
                  <a:lnTo>
                    <a:pt x="291" y="340"/>
                  </a:lnTo>
                  <a:lnTo>
                    <a:pt x="292" y="340"/>
                  </a:lnTo>
                  <a:lnTo>
                    <a:pt x="292" y="341"/>
                  </a:lnTo>
                  <a:lnTo>
                    <a:pt x="293" y="341"/>
                  </a:lnTo>
                  <a:lnTo>
                    <a:pt x="293" y="341"/>
                  </a:lnTo>
                  <a:lnTo>
                    <a:pt x="293" y="342"/>
                  </a:lnTo>
                  <a:lnTo>
                    <a:pt x="294" y="342"/>
                  </a:lnTo>
                  <a:lnTo>
                    <a:pt x="294" y="342"/>
                  </a:lnTo>
                  <a:lnTo>
                    <a:pt x="295" y="343"/>
                  </a:lnTo>
                  <a:lnTo>
                    <a:pt x="295" y="343"/>
                  </a:lnTo>
                  <a:lnTo>
                    <a:pt x="295" y="343"/>
                  </a:lnTo>
                  <a:lnTo>
                    <a:pt x="296" y="344"/>
                  </a:lnTo>
                  <a:lnTo>
                    <a:pt x="296" y="344"/>
                  </a:lnTo>
                  <a:lnTo>
                    <a:pt x="296" y="345"/>
                  </a:lnTo>
                  <a:lnTo>
                    <a:pt x="297" y="345"/>
                  </a:lnTo>
                  <a:lnTo>
                    <a:pt x="297" y="345"/>
                  </a:lnTo>
                  <a:lnTo>
                    <a:pt x="298" y="346"/>
                  </a:lnTo>
                  <a:lnTo>
                    <a:pt x="298" y="346"/>
                  </a:lnTo>
                  <a:lnTo>
                    <a:pt x="298" y="346"/>
                  </a:lnTo>
                  <a:lnTo>
                    <a:pt x="299" y="347"/>
                  </a:lnTo>
                  <a:lnTo>
                    <a:pt x="299" y="347"/>
                  </a:lnTo>
                  <a:lnTo>
                    <a:pt x="300" y="347"/>
                  </a:lnTo>
                  <a:lnTo>
                    <a:pt x="300" y="348"/>
                  </a:lnTo>
                  <a:lnTo>
                    <a:pt x="300" y="348"/>
                  </a:lnTo>
                  <a:lnTo>
                    <a:pt x="301" y="348"/>
                  </a:lnTo>
                  <a:lnTo>
                    <a:pt x="301" y="348"/>
                  </a:lnTo>
                  <a:lnTo>
                    <a:pt x="302" y="350"/>
                  </a:lnTo>
                  <a:lnTo>
                    <a:pt x="302" y="350"/>
                  </a:lnTo>
                  <a:lnTo>
                    <a:pt x="302" y="350"/>
                  </a:lnTo>
                  <a:lnTo>
                    <a:pt x="303" y="351"/>
                  </a:lnTo>
                  <a:lnTo>
                    <a:pt x="303" y="352"/>
                  </a:lnTo>
                  <a:lnTo>
                    <a:pt x="303" y="352"/>
                  </a:lnTo>
                  <a:lnTo>
                    <a:pt x="304" y="352"/>
                  </a:lnTo>
                  <a:lnTo>
                    <a:pt x="304" y="352"/>
                  </a:lnTo>
                  <a:lnTo>
                    <a:pt x="305" y="353"/>
                  </a:lnTo>
                  <a:lnTo>
                    <a:pt x="305" y="353"/>
                  </a:lnTo>
                  <a:lnTo>
                    <a:pt x="305" y="353"/>
                  </a:lnTo>
                  <a:lnTo>
                    <a:pt x="305" y="355"/>
                  </a:lnTo>
                  <a:lnTo>
                    <a:pt x="306" y="355"/>
                  </a:lnTo>
                  <a:lnTo>
                    <a:pt x="306" y="355"/>
                  </a:lnTo>
                  <a:lnTo>
                    <a:pt x="307" y="356"/>
                  </a:lnTo>
                  <a:lnTo>
                    <a:pt x="307" y="356"/>
                  </a:lnTo>
                  <a:lnTo>
                    <a:pt x="307" y="356"/>
                  </a:lnTo>
                  <a:lnTo>
                    <a:pt x="308" y="356"/>
                  </a:lnTo>
                  <a:lnTo>
                    <a:pt x="308" y="357"/>
                  </a:lnTo>
                  <a:lnTo>
                    <a:pt x="309" y="357"/>
                  </a:lnTo>
                  <a:lnTo>
                    <a:pt x="309" y="357"/>
                  </a:lnTo>
                  <a:lnTo>
                    <a:pt x="309" y="358"/>
                  </a:lnTo>
                  <a:lnTo>
                    <a:pt x="310" y="358"/>
                  </a:lnTo>
                  <a:lnTo>
                    <a:pt x="310" y="359"/>
                  </a:lnTo>
                  <a:lnTo>
                    <a:pt x="311" y="359"/>
                  </a:lnTo>
                  <a:lnTo>
                    <a:pt x="311" y="359"/>
                  </a:lnTo>
                  <a:lnTo>
                    <a:pt x="311" y="361"/>
                  </a:lnTo>
                  <a:lnTo>
                    <a:pt x="312" y="361"/>
                  </a:lnTo>
                  <a:lnTo>
                    <a:pt x="312" y="361"/>
                  </a:lnTo>
                  <a:lnTo>
                    <a:pt x="312" y="361"/>
                  </a:lnTo>
                  <a:lnTo>
                    <a:pt x="313" y="362"/>
                  </a:lnTo>
                  <a:lnTo>
                    <a:pt x="313" y="362"/>
                  </a:lnTo>
                  <a:lnTo>
                    <a:pt x="314" y="362"/>
                  </a:lnTo>
                  <a:lnTo>
                    <a:pt x="314" y="363"/>
                  </a:lnTo>
                  <a:lnTo>
                    <a:pt x="314" y="363"/>
                  </a:lnTo>
                  <a:lnTo>
                    <a:pt x="315" y="363"/>
                  </a:lnTo>
                  <a:lnTo>
                    <a:pt x="315" y="364"/>
                  </a:lnTo>
                  <a:lnTo>
                    <a:pt x="316" y="364"/>
                  </a:lnTo>
                  <a:lnTo>
                    <a:pt x="316" y="364"/>
                  </a:lnTo>
                  <a:lnTo>
                    <a:pt x="316" y="364"/>
                  </a:lnTo>
                  <a:lnTo>
                    <a:pt x="317" y="365"/>
                  </a:lnTo>
                  <a:lnTo>
                    <a:pt x="317" y="365"/>
                  </a:lnTo>
                  <a:lnTo>
                    <a:pt x="318" y="367"/>
                  </a:lnTo>
                  <a:lnTo>
                    <a:pt x="318" y="367"/>
                  </a:lnTo>
                  <a:lnTo>
                    <a:pt x="318" y="367"/>
                  </a:lnTo>
                  <a:lnTo>
                    <a:pt x="319" y="368"/>
                  </a:lnTo>
                  <a:lnTo>
                    <a:pt x="319" y="368"/>
                  </a:lnTo>
                  <a:lnTo>
                    <a:pt x="319" y="368"/>
                  </a:lnTo>
                  <a:lnTo>
                    <a:pt x="320" y="368"/>
                  </a:lnTo>
                  <a:lnTo>
                    <a:pt x="320" y="369"/>
                  </a:lnTo>
                  <a:lnTo>
                    <a:pt x="321" y="369"/>
                  </a:lnTo>
                  <a:lnTo>
                    <a:pt x="321" y="369"/>
                  </a:lnTo>
                  <a:lnTo>
                    <a:pt x="321" y="370"/>
                  </a:lnTo>
                  <a:lnTo>
                    <a:pt x="321" y="370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3" y="371"/>
                  </a:lnTo>
                  <a:lnTo>
                    <a:pt x="323" y="371"/>
                  </a:lnTo>
                  <a:lnTo>
                    <a:pt x="323" y="371"/>
                  </a:lnTo>
                  <a:lnTo>
                    <a:pt x="324" y="373"/>
                  </a:lnTo>
                  <a:lnTo>
                    <a:pt x="324" y="373"/>
                  </a:lnTo>
                  <a:lnTo>
                    <a:pt x="325" y="374"/>
                  </a:lnTo>
                  <a:lnTo>
                    <a:pt x="325" y="374"/>
                  </a:lnTo>
                  <a:lnTo>
                    <a:pt x="325" y="374"/>
                  </a:lnTo>
                  <a:lnTo>
                    <a:pt x="326" y="374"/>
                  </a:lnTo>
                  <a:lnTo>
                    <a:pt x="326" y="375"/>
                  </a:lnTo>
                  <a:lnTo>
                    <a:pt x="326" y="375"/>
                  </a:lnTo>
                  <a:lnTo>
                    <a:pt x="327" y="375"/>
                  </a:lnTo>
                  <a:lnTo>
                    <a:pt x="327" y="375"/>
                  </a:lnTo>
                  <a:lnTo>
                    <a:pt x="328" y="377"/>
                  </a:lnTo>
                  <a:lnTo>
                    <a:pt x="328" y="377"/>
                  </a:lnTo>
                  <a:lnTo>
                    <a:pt x="328" y="377"/>
                  </a:lnTo>
                  <a:lnTo>
                    <a:pt x="329" y="378"/>
                  </a:lnTo>
                  <a:lnTo>
                    <a:pt x="329" y="378"/>
                  </a:lnTo>
                  <a:lnTo>
                    <a:pt x="330" y="378"/>
                  </a:lnTo>
                  <a:lnTo>
                    <a:pt x="330" y="378"/>
                  </a:lnTo>
                  <a:lnTo>
                    <a:pt x="330" y="379"/>
                  </a:lnTo>
                  <a:lnTo>
                    <a:pt x="331" y="379"/>
                  </a:lnTo>
                  <a:lnTo>
                    <a:pt x="331" y="379"/>
                  </a:lnTo>
                  <a:lnTo>
                    <a:pt x="332" y="379"/>
                  </a:lnTo>
                  <a:lnTo>
                    <a:pt x="332" y="380"/>
                  </a:lnTo>
                  <a:lnTo>
                    <a:pt x="332" y="380"/>
                  </a:lnTo>
                  <a:lnTo>
                    <a:pt x="333" y="382"/>
                  </a:lnTo>
                  <a:lnTo>
                    <a:pt x="333" y="382"/>
                  </a:lnTo>
                  <a:lnTo>
                    <a:pt x="333" y="382"/>
                  </a:lnTo>
                  <a:lnTo>
                    <a:pt x="334" y="382"/>
                  </a:lnTo>
                  <a:lnTo>
                    <a:pt x="334" y="383"/>
                  </a:lnTo>
                  <a:lnTo>
                    <a:pt x="335" y="383"/>
                  </a:lnTo>
                  <a:lnTo>
                    <a:pt x="335" y="383"/>
                  </a:lnTo>
                  <a:lnTo>
                    <a:pt x="335" y="384"/>
                  </a:lnTo>
                  <a:lnTo>
                    <a:pt x="336" y="384"/>
                  </a:lnTo>
                  <a:lnTo>
                    <a:pt x="336" y="384"/>
                  </a:lnTo>
                  <a:lnTo>
                    <a:pt x="337" y="384"/>
                  </a:lnTo>
                  <a:lnTo>
                    <a:pt x="337" y="385"/>
                  </a:lnTo>
                  <a:lnTo>
                    <a:pt x="337" y="385"/>
                  </a:lnTo>
                  <a:lnTo>
                    <a:pt x="337" y="385"/>
                  </a:lnTo>
                  <a:lnTo>
                    <a:pt x="338" y="385"/>
                  </a:lnTo>
                  <a:lnTo>
                    <a:pt x="338" y="387"/>
                  </a:lnTo>
                  <a:lnTo>
                    <a:pt x="339" y="387"/>
                  </a:lnTo>
                  <a:lnTo>
                    <a:pt x="339" y="387"/>
                  </a:lnTo>
                  <a:lnTo>
                    <a:pt x="339" y="387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41" y="389"/>
                  </a:lnTo>
                  <a:lnTo>
                    <a:pt x="341" y="389"/>
                  </a:lnTo>
                  <a:lnTo>
                    <a:pt x="341" y="389"/>
                  </a:lnTo>
                  <a:lnTo>
                    <a:pt x="342" y="389"/>
                  </a:lnTo>
                  <a:lnTo>
                    <a:pt x="342" y="391"/>
                  </a:lnTo>
                  <a:lnTo>
                    <a:pt x="342" y="391"/>
                  </a:lnTo>
                  <a:lnTo>
                    <a:pt x="343" y="391"/>
                  </a:lnTo>
                  <a:lnTo>
                    <a:pt x="343" y="391"/>
                  </a:lnTo>
                  <a:lnTo>
                    <a:pt x="344" y="392"/>
                  </a:lnTo>
                  <a:lnTo>
                    <a:pt x="344" y="392"/>
                  </a:lnTo>
                  <a:lnTo>
                    <a:pt x="344" y="392"/>
                  </a:lnTo>
                  <a:lnTo>
                    <a:pt x="345" y="392"/>
                  </a:lnTo>
                  <a:lnTo>
                    <a:pt x="345" y="394"/>
                  </a:lnTo>
                  <a:lnTo>
                    <a:pt x="346" y="394"/>
                  </a:lnTo>
                  <a:lnTo>
                    <a:pt x="346" y="394"/>
                  </a:lnTo>
                  <a:lnTo>
                    <a:pt x="346" y="394"/>
                  </a:lnTo>
                  <a:lnTo>
                    <a:pt x="347" y="394"/>
                  </a:lnTo>
                  <a:lnTo>
                    <a:pt x="347" y="395"/>
                  </a:lnTo>
                  <a:lnTo>
                    <a:pt x="348" y="395"/>
                  </a:lnTo>
                  <a:lnTo>
                    <a:pt x="348" y="395"/>
                  </a:lnTo>
                  <a:lnTo>
                    <a:pt x="348" y="395"/>
                  </a:lnTo>
                  <a:lnTo>
                    <a:pt x="349" y="396"/>
                  </a:lnTo>
                  <a:lnTo>
                    <a:pt x="349" y="396"/>
                  </a:lnTo>
                  <a:lnTo>
                    <a:pt x="349" y="398"/>
                  </a:lnTo>
                  <a:lnTo>
                    <a:pt x="350" y="398"/>
                  </a:lnTo>
                  <a:lnTo>
                    <a:pt x="350" y="398"/>
                  </a:lnTo>
                  <a:lnTo>
                    <a:pt x="351" y="398"/>
                  </a:lnTo>
                  <a:lnTo>
                    <a:pt x="351" y="399"/>
                  </a:lnTo>
                  <a:lnTo>
                    <a:pt x="351" y="399"/>
                  </a:lnTo>
                  <a:lnTo>
                    <a:pt x="352" y="399"/>
                  </a:lnTo>
                  <a:lnTo>
                    <a:pt x="352" y="399"/>
                  </a:lnTo>
                  <a:lnTo>
                    <a:pt x="353" y="400"/>
                  </a:lnTo>
                  <a:lnTo>
                    <a:pt x="353" y="400"/>
                  </a:lnTo>
                  <a:lnTo>
                    <a:pt x="353" y="400"/>
                  </a:lnTo>
                  <a:lnTo>
                    <a:pt x="353" y="400"/>
                  </a:lnTo>
                  <a:lnTo>
                    <a:pt x="354" y="401"/>
                  </a:lnTo>
                  <a:lnTo>
                    <a:pt x="354" y="401"/>
                  </a:lnTo>
                  <a:lnTo>
                    <a:pt x="355" y="401"/>
                  </a:lnTo>
                  <a:lnTo>
                    <a:pt x="355" y="401"/>
                  </a:lnTo>
                  <a:lnTo>
                    <a:pt x="355" y="401"/>
                  </a:lnTo>
                  <a:lnTo>
                    <a:pt x="356" y="403"/>
                  </a:lnTo>
                  <a:lnTo>
                    <a:pt x="356" y="403"/>
                  </a:lnTo>
                  <a:lnTo>
                    <a:pt x="356" y="403"/>
                  </a:lnTo>
                  <a:lnTo>
                    <a:pt x="357" y="403"/>
                  </a:lnTo>
                  <a:lnTo>
                    <a:pt x="357" y="404"/>
                  </a:lnTo>
                  <a:lnTo>
                    <a:pt x="358" y="404"/>
                  </a:lnTo>
                  <a:lnTo>
                    <a:pt x="358" y="406"/>
                  </a:lnTo>
                  <a:lnTo>
                    <a:pt x="358" y="406"/>
                  </a:lnTo>
                  <a:lnTo>
                    <a:pt x="359" y="406"/>
                  </a:lnTo>
                  <a:lnTo>
                    <a:pt x="359" y="406"/>
                  </a:lnTo>
                  <a:lnTo>
                    <a:pt x="360" y="407"/>
                  </a:lnTo>
                  <a:lnTo>
                    <a:pt x="360" y="407"/>
                  </a:lnTo>
                  <a:lnTo>
                    <a:pt x="360" y="407"/>
                  </a:lnTo>
                  <a:lnTo>
                    <a:pt x="361" y="407"/>
                  </a:lnTo>
                  <a:lnTo>
                    <a:pt x="361" y="407"/>
                  </a:lnTo>
                  <a:lnTo>
                    <a:pt x="362" y="408"/>
                  </a:lnTo>
                  <a:lnTo>
                    <a:pt x="362" y="408"/>
                  </a:lnTo>
                  <a:lnTo>
                    <a:pt x="362" y="408"/>
                  </a:lnTo>
                  <a:lnTo>
                    <a:pt x="363" y="408"/>
                  </a:lnTo>
                  <a:lnTo>
                    <a:pt x="363" y="408"/>
                  </a:lnTo>
                  <a:lnTo>
                    <a:pt x="363" y="410"/>
                  </a:lnTo>
                  <a:lnTo>
                    <a:pt x="364" y="410"/>
                  </a:lnTo>
                  <a:lnTo>
                    <a:pt x="364" y="410"/>
                  </a:lnTo>
                  <a:lnTo>
                    <a:pt x="365" y="410"/>
                  </a:lnTo>
                  <a:lnTo>
                    <a:pt x="365" y="411"/>
                  </a:lnTo>
                  <a:lnTo>
                    <a:pt x="365" y="411"/>
                  </a:lnTo>
                  <a:lnTo>
                    <a:pt x="366" y="411"/>
                  </a:lnTo>
                  <a:lnTo>
                    <a:pt x="366" y="411"/>
                  </a:lnTo>
                  <a:lnTo>
                    <a:pt x="367" y="413"/>
                  </a:lnTo>
                  <a:lnTo>
                    <a:pt x="367" y="413"/>
                  </a:lnTo>
                  <a:lnTo>
                    <a:pt x="367" y="413"/>
                  </a:lnTo>
                  <a:lnTo>
                    <a:pt x="368" y="414"/>
                  </a:lnTo>
                  <a:lnTo>
                    <a:pt x="368" y="414"/>
                  </a:lnTo>
                  <a:lnTo>
                    <a:pt x="369" y="414"/>
                  </a:lnTo>
                  <a:lnTo>
                    <a:pt x="369" y="414"/>
                  </a:lnTo>
                  <a:lnTo>
                    <a:pt x="369" y="415"/>
                  </a:lnTo>
                  <a:lnTo>
                    <a:pt x="369" y="415"/>
                  </a:lnTo>
                  <a:lnTo>
                    <a:pt x="370" y="415"/>
                  </a:lnTo>
                  <a:lnTo>
                    <a:pt x="370" y="415"/>
                  </a:lnTo>
                  <a:lnTo>
                    <a:pt x="371" y="415"/>
                  </a:lnTo>
                  <a:lnTo>
                    <a:pt x="371" y="417"/>
                  </a:lnTo>
                  <a:lnTo>
                    <a:pt x="371" y="417"/>
                  </a:lnTo>
                  <a:lnTo>
                    <a:pt x="372" y="417"/>
                  </a:lnTo>
                  <a:lnTo>
                    <a:pt x="372" y="417"/>
                  </a:lnTo>
                  <a:lnTo>
                    <a:pt x="372" y="417"/>
                  </a:lnTo>
                  <a:lnTo>
                    <a:pt x="373" y="418"/>
                  </a:lnTo>
                  <a:lnTo>
                    <a:pt x="373" y="418"/>
                  </a:lnTo>
                  <a:lnTo>
                    <a:pt x="374" y="418"/>
                  </a:lnTo>
                  <a:lnTo>
                    <a:pt x="374" y="418"/>
                  </a:lnTo>
                  <a:lnTo>
                    <a:pt x="374" y="418"/>
                  </a:lnTo>
                  <a:lnTo>
                    <a:pt x="375" y="420"/>
                  </a:lnTo>
                  <a:lnTo>
                    <a:pt x="375" y="420"/>
                  </a:lnTo>
                  <a:lnTo>
                    <a:pt x="376" y="420"/>
                  </a:lnTo>
                  <a:lnTo>
                    <a:pt x="376" y="420"/>
                  </a:lnTo>
                  <a:lnTo>
                    <a:pt x="376" y="421"/>
                  </a:lnTo>
                  <a:lnTo>
                    <a:pt x="377" y="421"/>
                  </a:lnTo>
                  <a:lnTo>
                    <a:pt x="377" y="421"/>
                  </a:lnTo>
                  <a:lnTo>
                    <a:pt x="378" y="422"/>
                  </a:lnTo>
                  <a:lnTo>
                    <a:pt x="378" y="422"/>
                  </a:lnTo>
                  <a:lnTo>
                    <a:pt x="378" y="422"/>
                  </a:lnTo>
                  <a:lnTo>
                    <a:pt x="379" y="422"/>
                  </a:lnTo>
                  <a:lnTo>
                    <a:pt x="379" y="422"/>
                  </a:lnTo>
                  <a:lnTo>
                    <a:pt x="379" y="424"/>
                  </a:lnTo>
                  <a:lnTo>
                    <a:pt x="380" y="424"/>
                  </a:lnTo>
                  <a:lnTo>
                    <a:pt x="380" y="424"/>
                  </a:lnTo>
                  <a:lnTo>
                    <a:pt x="381" y="424"/>
                  </a:lnTo>
                  <a:lnTo>
                    <a:pt x="381" y="426"/>
                  </a:lnTo>
                </a:path>
              </a:pathLst>
            </a:custGeom>
            <a:noFill/>
            <a:ln w="26988" cap="flat">
              <a:solidFill>
                <a:srgbClr val="71BF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122"/>
            <p:cNvSpPr>
              <a:spLocks/>
            </p:cNvSpPr>
            <p:nvPr/>
          </p:nvSpPr>
          <p:spPr bwMode="auto">
            <a:xfrm>
              <a:off x="504" y="866"/>
              <a:ext cx="2661" cy="1171"/>
            </a:xfrm>
            <a:custGeom>
              <a:avLst/>
              <a:gdLst>
                <a:gd name="T0" fmla="*/ 39 w 2661"/>
                <a:gd name="T1" fmla="*/ 459 h 1171"/>
                <a:gd name="T2" fmla="*/ 115 w 2661"/>
                <a:gd name="T3" fmla="*/ 642 h 1171"/>
                <a:gd name="T4" fmla="*/ 191 w 2661"/>
                <a:gd name="T5" fmla="*/ 430 h 1171"/>
                <a:gd name="T6" fmla="*/ 266 w 2661"/>
                <a:gd name="T7" fmla="*/ 261 h 1171"/>
                <a:gd name="T8" fmla="*/ 343 w 2661"/>
                <a:gd name="T9" fmla="*/ 150 h 1171"/>
                <a:gd name="T10" fmla="*/ 419 w 2661"/>
                <a:gd name="T11" fmla="*/ 84 h 1171"/>
                <a:gd name="T12" fmla="*/ 495 w 2661"/>
                <a:gd name="T13" fmla="*/ 43 h 1171"/>
                <a:gd name="T14" fmla="*/ 571 w 2661"/>
                <a:gd name="T15" fmla="*/ 18 h 1171"/>
                <a:gd name="T16" fmla="*/ 647 w 2661"/>
                <a:gd name="T17" fmla="*/ 5 h 1171"/>
                <a:gd name="T18" fmla="*/ 723 w 2661"/>
                <a:gd name="T19" fmla="*/ 1 h 1171"/>
                <a:gd name="T20" fmla="*/ 799 w 2661"/>
                <a:gd name="T21" fmla="*/ 1 h 1171"/>
                <a:gd name="T22" fmla="*/ 876 w 2661"/>
                <a:gd name="T23" fmla="*/ 5 h 1171"/>
                <a:gd name="T24" fmla="*/ 952 w 2661"/>
                <a:gd name="T25" fmla="*/ 13 h 1171"/>
                <a:gd name="T26" fmla="*/ 1027 w 2661"/>
                <a:gd name="T27" fmla="*/ 22 h 1171"/>
                <a:gd name="T28" fmla="*/ 1103 w 2661"/>
                <a:gd name="T29" fmla="*/ 32 h 1171"/>
                <a:gd name="T30" fmla="*/ 1180 w 2661"/>
                <a:gd name="T31" fmla="*/ 43 h 1171"/>
                <a:gd name="T32" fmla="*/ 1256 w 2661"/>
                <a:gd name="T33" fmla="*/ 54 h 1171"/>
                <a:gd name="T34" fmla="*/ 1332 w 2661"/>
                <a:gd name="T35" fmla="*/ 67 h 1171"/>
                <a:gd name="T36" fmla="*/ 1408 w 2661"/>
                <a:gd name="T37" fmla="*/ 78 h 1171"/>
                <a:gd name="T38" fmla="*/ 1484 w 2661"/>
                <a:gd name="T39" fmla="*/ 90 h 1171"/>
                <a:gd name="T40" fmla="*/ 1560 w 2661"/>
                <a:gd name="T41" fmla="*/ 102 h 1171"/>
                <a:gd name="T42" fmla="*/ 1636 w 2661"/>
                <a:gd name="T43" fmla="*/ 114 h 1171"/>
                <a:gd name="T44" fmla="*/ 1713 w 2661"/>
                <a:gd name="T45" fmla="*/ 125 h 1171"/>
                <a:gd name="T46" fmla="*/ 1788 w 2661"/>
                <a:gd name="T47" fmla="*/ 136 h 1171"/>
                <a:gd name="T48" fmla="*/ 1864 w 2661"/>
                <a:gd name="T49" fmla="*/ 147 h 1171"/>
                <a:gd name="T50" fmla="*/ 1940 w 2661"/>
                <a:gd name="T51" fmla="*/ 159 h 1171"/>
                <a:gd name="T52" fmla="*/ 2017 w 2661"/>
                <a:gd name="T53" fmla="*/ 170 h 1171"/>
                <a:gd name="T54" fmla="*/ 2093 w 2661"/>
                <a:gd name="T55" fmla="*/ 180 h 1171"/>
                <a:gd name="T56" fmla="*/ 2169 w 2661"/>
                <a:gd name="T57" fmla="*/ 190 h 1171"/>
                <a:gd name="T58" fmla="*/ 2245 w 2661"/>
                <a:gd name="T59" fmla="*/ 200 h 1171"/>
                <a:gd name="T60" fmla="*/ 2321 w 2661"/>
                <a:gd name="T61" fmla="*/ 211 h 1171"/>
                <a:gd name="T62" fmla="*/ 2397 w 2661"/>
                <a:gd name="T63" fmla="*/ 220 h 1171"/>
                <a:gd name="T64" fmla="*/ 2473 w 2661"/>
                <a:gd name="T65" fmla="*/ 229 h 1171"/>
                <a:gd name="T66" fmla="*/ 2549 w 2661"/>
                <a:gd name="T67" fmla="*/ 238 h 1171"/>
                <a:gd name="T68" fmla="*/ 2625 w 2661"/>
                <a:gd name="T69" fmla="*/ 247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61" h="1171">
                  <a:moveTo>
                    <a:pt x="0" y="421"/>
                  </a:moveTo>
                  <a:lnTo>
                    <a:pt x="39" y="459"/>
                  </a:lnTo>
                  <a:lnTo>
                    <a:pt x="76" y="1171"/>
                  </a:lnTo>
                  <a:lnTo>
                    <a:pt x="115" y="642"/>
                  </a:lnTo>
                  <a:lnTo>
                    <a:pt x="153" y="517"/>
                  </a:lnTo>
                  <a:lnTo>
                    <a:pt x="191" y="430"/>
                  </a:lnTo>
                  <a:lnTo>
                    <a:pt x="229" y="339"/>
                  </a:lnTo>
                  <a:lnTo>
                    <a:pt x="266" y="261"/>
                  </a:lnTo>
                  <a:lnTo>
                    <a:pt x="305" y="199"/>
                  </a:lnTo>
                  <a:lnTo>
                    <a:pt x="343" y="150"/>
                  </a:lnTo>
                  <a:lnTo>
                    <a:pt x="381" y="111"/>
                  </a:lnTo>
                  <a:lnTo>
                    <a:pt x="419" y="84"/>
                  </a:lnTo>
                  <a:lnTo>
                    <a:pt x="457" y="62"/>
                  </a:lnTo>
                  <a:lnTo>
                    <a:pt x="495" y="43"/>
                  </a:lnTo>
                  <a:lnTo>
                    <a:pt x="533" y="29"/>
                  </a:lnTo>
                  <a:lnTo>
                    <a:pt x="571" y="18"/>
                  </a:lnTo>
                  <a:lnTo>
                    <a:pt x="609" y="11"/>
                  </a:lnTo>
                  <a:lnTo>
                    <a:pt x="647" y="5"/>
                  </a:lnTo>
                  <a:lnTo>
                    <a:pt x="685" y="2"/>
                  </a:lnTo>
                  <a:lnTo>
                    <a:pt x="723" y="1"/>
                  </a:lnTo>
                  <a:lnTo>
                    <a:pt x="761" y="0"/>
                  </a:lnTo>
                  <a:lnTo>
                    <a:pt x="799" y="1"/>
                  </a:lnTo>
                  <a:lnTo>
                    <a:pt x="837" y="3"/>
                  </a:lnTo>
                  <a:lnTo>
                    <a:pt x="876" y="5"/>
                  </a:lnTo>
                  <a:lnTo>
                    <a:pt x="913" y="9"/>
                  </a:lnTo>
                  <a:lnTo>
                    <a:pt x="952" y="13"/>
                  </a:lnTo>
                  <a:lnTo>
                    <a:pt x="989" y="17"/>
                  </a:lnTo>
                  <a:lnTo>
                    <a:pt x="1027" y="22"/>
                  </a:lnTo>
                  <a:lnTo>
                    <a:pt x="1066" y="26"/>
                  </a:lnTo>
                  <a:lnTo>
                    <a:pt x="1103" y="32"/>
                  </a:lnTo>
                  <a:lnTo>
                    <a:pt x="1142" y="37"/>
                  </a:lnTo>
                  <a:lnTo>
                    <a:pt x="1180" y="43"/>
                  </a:lnTo>
                  <a:lnTo>
                    <a:pt x="1218" y="48"/>
                  </a:lnTo>
                  <a:lnTo>
                    <a:pt x="1256" y="54"/>
                  </a:lnTo>
                  <a:lnTo>
                    <a:pt x="1294" y="61"/>
                  </a:lnTo>
                  <a:lnTo>
                    <a:pt x="1332" y="67"/>
                  </a:lnTo>
                  <a:lnTo>
                    <a:pt x="1370" y="73"/>
                  </a:lnTo>
                  <a:lnTo>
                    <a:pt x="1408" y="78"/>
                  </a:lnTo>
                  <a:lnTo>
                    <a:pt x="1446" y="84"/>
                  </a:lnTo>
                  <a:lnTo>
                    <a:pt x="1484" y="90"/>
                  </a:lnTo>
                  <a:lnTo>
                    <a:pt x="1522" y="96"/>
                  </a:lnTo>
                  <a:lnTo>
                    <a:pt x="1560" y="102"/>
                  </a:lnTo>
                  <a:lnTo>
                    <a:pt x="1598" y="108"/>
                  </a:lnTo>
                  <a:lnTo>
                    <a:pt x="1636" y="114"/>
                  </a:lnTo>
                  <a:lnTo>
                    <a:pt x="1674" y="120"/>
                  </a:lnTo>
                  <a:lnTo>
                    <a:pt x="1713" y="125"/>
                  </a:lnTo>
                  <a:lnTo>
                    <a:pt x="1750" y="131"/>
                  </a:lnTo>
                  <a:lnTo>
                    <a:pt x="1788" y="136"/>
                  </a:lnTo>
                  <a:lnTo>
                    <a:pt x="1826" y="142"/>
                  </a:lnTo>
                  <a:lnTo>
                    <a:pt x="1864" y="147"/>
                  </a:lnTo>
                  <a:lnTo>
                    <a:pt x="1903" y="152"/>
                  </a:lnTo>
                  <a:lnTo>
                    <a:pt x="1940" y="159"/>
                  </a:lnTo>
                  <a:lnTo>
                    <a:pt x="1979" y="165"/>
                  </a:lnTo>
                  <a:lnTo>
                    <a:pt x="2017" y="170"/>
                  </a:lnTo>
                  <a:lnTo>
                    <a:pt x="2055" y="175"/>
                  </a:lnTo>
                  <a:lnTo>
                    <a:pt x="2093" y="180"/>
                  </a:lnTo>
                  <a:lnTo>
                    <a:pt x="2131" y="185"/>
                  </a:lnTo>
                  <a:lnTo>
                    <a:pt x="2169" y="190"/>
                  </a:lnTo>
                  <a:lnTo>
                    <a:pt x="2207" y="194"/>
                  </a:lnTo>
                  <a:lnTo>
                    <a:pt x="2245" y="200"/>
                  </a:lnTo>
                  <a:lnTo>
                    <a:pt x="2283" y="205"/>
                  </a:lnTo>
                  <a:lnTo>
                    <a:pt x="2321" y="211"/>
                  </a:lnTo>
                  <a:lnTo>
                    <a:pt x="2359" y="215"/>
                  </a:lnTo>
                  <a:lnTo>
                    <a:pt x="2397" y="220"/>
                  </a:lnTo>
                  <a:lnTo>
                    <a:pt x="2435" y="224"/>
                  </a:lnTo>
                  <a:lnTo>
                    <a:pt x="2473" y="229"/>
                  </a:lnTo>
                  <a:lnTo>
                    <a:pt x="2511" y="233"/>
                  </a:lnTo>
                  <a:lnTo>
                    <a:pt x="2549" y="238"/>
                  </a:lnTo>
                  <a:lnTo>
                    <a:pt x="2587" y="242"/>
                  </a:lnTo>
                  <a:lnTo>
                    <a:pt x="2625" y="247"/>
                  </a:lnTo>
                  <a:lnTo>
                    <a:pt x="2661" y="252"/>
                  </a:lnTo>
                </a:path>
              </a:pathLst>
            </a:custGeom>
            <a:noFill/>
            <a:ln w="26988" cap="flat">
              <a:solidFill>
                <a:srgbClr val="D1BB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Rectangle 123"/>
            <p:cNvSpPr>
              <a:spLocks noChangeArrowheads="1"/>
            </p:cNvSpPr>
            <p:nvPr/>
          </p:nvSpPr>
          <p:spPr bwMode="auto">
            <a:xfrm>
              <a:off x="1232" y="1388"/>
              <a:ext cx="1197" cy="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Rectangle 124"/>
            <p:cNvSpPr>
              <a:spLocks noChangeArrowheads="1"/>
            </p:cNvSpPr>
            <p:nvPr/>
          </p:nvSpPr>
          <p:spPr bwMode="auto">
            <a:xfrm>
              <a:off x="1463" y="1419"/>
              <a:ext cx="89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Output X, RT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Line 125"/>
            <p:cNvSpPr>
              <a:spLocks noChangeShapeType="1"/>
            </p:cNvSpPr>
            <p:nvPr/>
          </p:nvSpPr>
          <p:spPr bwMode="auto">
            <a:xfrm>
              <a:off x="1257" y="1488"/>
              <a:ext cx="187" cy="0"/>
            </a:xfrm>
            <a:prstGeom prst="line">
              <a:avLst/>
            </a:prstGeom>
            <a:noFill/>
            <a:ln w="26988" cap="flat">
              <a:solidFill>
                <a:srgbClr val="352A8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6" name="Rectangle 126"/>
            <p:cNvSpPr>
              <a:spLocks noChangeArrowheads="1"/>
            </p:cNvSpPr>
            <p:nvPr/>
          </p:nvSpPr>
          <p:spPr bwMode="auto">
            <a:xfrm>
              <a:off x="1463" y="1599"/>
              <a:ext cx="104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Output X, 1.6 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Line 127"/>
            <p:cNvSpPr>
              <a:spLocks noChangeShapeType="1"/>
            </p:cNvSpPr>
            <p:nvPr/>
          </p:nvSpPr>
          <p:spPr bwMode="auto">
            <a:xfrm>
              <a:off x="1257" y="1666"/>
              <a:ext cx="187" cy="0"/>
            </a:xfrm>
            <a:prstGeom prst="line">
              <a:avLst/>
            </a:prstGeom>
            <a:noFill/>
            <a:ln w="26988" cap="flat">
              <a:solidFill>
                <a:srgbClr val="0C93D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Rectangle 128"/>
            <p:cNvSpPr>
              <a:spLocks noChangeArrowheads="1"/>
            </p:cNvSpPr>
            <p:nvPr/>
          </p:nvSpPr>
          <p:spPr bwMode="auto">
            <a:xfrm>
              <a:off x="1463" y="1774"/>
              <a:ext cx="89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Output Y, RT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Line 129"/>
            <p:cNvSpPr>
              <a:spLocks noChangeShapeType="1"/>
            </p:cNvSpPr>
            <p:nvPr/>
          </p:nvSpPr>
          <p:spPr bwMode="auto">
            <a:xfrm>
              <a:off x="1257" y="1845"/>
              <a:ext cx="187" cy="0"/>
            </a:xfrm>
            <a:prstGeom prst="line">
              <a:avLst/>
            </a:prstGeom>
            <a:noFill/>
            <a:ln w="26988" cap="flat">
              <a:solidFill>
                <a:srgbClr val="71BF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Rectangle 130"/>
            <p:cNvSpPr>
              <a:spLocks noChangeArrowheads="1"/>
            </p:cNvSpPr>
            <p:nvPr/>
          </p:nvSpPr>
          <p:spPr bwMode="auto">
            <a:xfrm>
              <a:off x="1463" y="1955"/>
              <a:ext cx="104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Output Y, 1.6 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Line 131"/>
            <p:cNvSpPr>
              <a:spLocks noChangeShapeType="1"/>
            </p:cNvSpPr>
            <p:nvPr/>
          </p:nvSpPr>
          <p:spPr bwMode="auto">
            <a:xfrm>
              <a:off x="1257" y="2023"/>
              <a:ext cx="187" cy="0"/>
            </a:xfrm>
            <a:prstGeom prst="line">
              <a:avLst/>
            </a:prstGeom>
            <a:noFill/>
            <a:ln w="26988" cap="flat">
              <a:solidFill>
                <a:srgbClr val="D1BB5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2" name="Rectangle 132"/>
            <p:cNvSpPr>
              <a:spLocks noChangeArrowheads="1"/>
            </p:cNvSpPr>
            <p:nvPr/>
          </p:nvSpPr>
          <p:spPr bwMode="auto">
            <a:xfrm>
              <a:off x="1232" y="1388"/>
              <a:ext cx="1197" cy="735"/>
            </a:xfrm>
            <a:prstGeom prst="rect">
              <a:avLst/>
            </a:prstGeom>
            <a:noFill/>
            <a:ln w="39688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7222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99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7</cp:revision>
  <dcterms:created xsi:type="dcterms:W3CDTF">2018-09-18T06:48:37Z</dcterms:created>
  <dcterms:modified xsi:type="dcterms:W3CDTF">2018-09-18T07:51:23Z</dcterms:modified>
</cp:coreProperties>
</file>