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759450" cy="2879725"/>
  <p:notesSz cx="6858000" cy="9144000"/>
  <p:defaultTextStyle>
    <a:defPPr>
      <a:defRPr lang="en-US"/>
    </a:defPPr>
    <a:lvl1pPr marL="0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1pPr>
    <a:lvl2pPr marL="233175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2pPr>
    <a:lvl3pPr marL="466351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3pPr>
    <a:lvl4pPr marL="699526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4pPr>
    <a:lvl5pPr marL="932701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5pPr>
    <a:lvl6pPr marL="1165877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6pPr>
    <a:lvl7pPr marL="1399051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7pPr>
    <a:lvl8pPr marL="1632228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8pPr>
    <a:lvl9pPr marL="1865401" algn="l" defTabSz="466351" rtl="0" eaLnBrk="1" latinLnBrk="0" hangingPunct="1">
      <a:defRPr sz="91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8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8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88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3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75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0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20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42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0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34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83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5DD6-B358-4D5D-BCB3-0CE661FFFEB5}" type="datetimeFigureOut">
              <a:rPr lang="en-AU" smtClean="0"/>
              <a:t>17/09/2018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E86B-C8EB-4C5B-839C-BB852B8083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060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chine generated alternative text:&#10;NANOFABRICATION &#10;- 2766 nrn &#10;100 nm &#10;VI 4340 nrn &#10;69.46K X &#10;lnLens &#10;H 2 3858 nrn &#10;WD: 5.9 mm &#10;EHT 10.00 kV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54" t="57409" r="40386" b="9077"/>
          <a:stretch/>
        </p:blipFill>
        <p:spPr bwMode="auto">
          <a:xfrm>
            <a:off x="2926200" y="154010"/>
            <a:ext cx="2580108" cy="25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53" t="-1042" r="59632" b="68444"/>
          <a:stretch/>
        </p:blipFill>
        <p:spPr>
          <a:xfrm rot="16200000">
            <a:off x="223655" y="109236"/>
            <a:ext cx="2538322" cy="262787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366562" y="2528223"/>
            <a:ext cx="4613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326" y="2220446"/>
            <a:ext cx="774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50nm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049771" y="1936104"/>
                <a:ext cx="889685" cy="525978"/>
              </a:xfrm>
              <a:prstGeom prst="rect">
                <a:avLst/>
              </a:prstGeom>
              <a:solidFill>
                <a:schemeClr val="bg1">
                  <a:alpha val="22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>
                    <a:solidFill>
                      <a:schemeClr val="bg1"/>
                    </a:solidFill>
                  </a:rPr>
                  <a:t>EBPVD </a:t>
                </a:r>
                <a14:m>
                  <m:oMath xmlns:m="http://schemas.openxmlformats.org/officeDocument/2006/math">
                    <m:r>
                      <a:rPr lang="en-AU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AU" sz="1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1400">
                        <a:solidFill>
                          <a:schemeClr val="bg1"/>
                        </a:solidFill>
                      </a:rPr>
                      <m:t>Å/</m:t>
                    </m:r>
                    <m:r>
                      <m:rPr>
                        <m:nor/>
                      </m:rPr>
                      <a:rPr lang="en-AU" sz="1400">
                        <a:solidFill>
                          <a:schemeClr val="bg1"/>
                        </a:solidFill>
                      </a:rPr>
                      <m:t>s</m:t>
                    </m:r>
                  </m:oMath>
                </a14:m>
                <a:endParaRPr lang="en-AU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771" y="1936104"/>
                <a:ext cx="889685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770887" y="1937174"/>
                <a:ext cx="924127" cy="525978"/>
              </a:xfrm>
              <a:prstGeom prst="rect">
                <a:avLst/>
              </a:prstGeom>
              <a:solidFill>
                <a:schemeClr val="bg1">
                  <a:alpha val="22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>
                    <a:solidFill>
                      <a:schemeClr val="bg1"/>
                    </a:solidFill>
                  </a:rPr>
                  <a:t>thermal </a:t>
                </a:r>
                <a14:m>
                  <m:oMath xmlns:m="http://schemas.openxmlformats.org/officeDocument/2006/math">
                    <m:r>
                      <a:rPr lang="en-AU" sz="1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nor/>
                      </m:rPr>
                      <a:rPr lang="en-AU" sz="1400">
                        <a:solidFill>
                          <a:schemeClr val="bg1"/>
                        </a:solidFill>
                      </a:rPr>
                      <m:t>Å/</m:t>
                    </m:r>
                    <m:r>
                      <m:rPr>
                        <m:nor/>
                      </m:rPr>
                      <a:rPr lang="en-AU" sz="1400">
                        <a:solidFill>
                          <a:schemeClr val="bg1"/>
                        </a:solidFill>
                      </a:rPr>
                      <m:t>s</m:t>
                    </m:r>
                  </m:oMath>
                </a14:m>
                <a:endParaRPr lang="en-AU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87" y="1937174"/>
                <a:ext cx="924127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8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3</cp:revision>
  <dcterms:created xsi:type="dcterms:W3CDTF">2018-09-17T09:31:56Z</dcterms:created>
  <dcterms:modified xsi:type="dcterms:W3CDTF">2018-09-17T09:44:44Z</dcterms:modified>
</cp:coreProperties>
</file>