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999538" cy="4319588"/>
  <p:notesSz cx="6858000" cy="9144000"/>
  <p:defaultTextStyle>
    <a:defPPr>
      <a:defRPr lang="en-US"/>
    </a:defPPr>
    <a:lvl1pPr marL="0" algn="l" defTabSz="639259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1pPr>
    <a:lvl2pPr marL="319630" algn="l" defTabSz="639259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2pPr>
    <a:lvl3pPr marL="639259" algn="l" defTabSz="639259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3pPr>
    <a:lvl4pPr marL="958889" algn="l" defTabSz="639259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4pPr>
    <a:lvl5pPr marL="1278518" algn="l" defTabSz="639259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5pPr>
    <a:lvl6pPr marL="1598147" algn="l" defTabSz="639259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6pPr>
    <a:lvl7pPr marL="1917776" algn="l" defTabSz="639259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7pPr>
    <a:lvl8pPr marL="2237406" algn="l" defTabSz="639259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8pPr>
    <a:lvl9pPr marL="2557035" algn="l" defTabSz="639259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6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706933"/>
            <a:ext cx="6749654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268784"/>
            <a:ext cx="6749654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C2E9-53F4-4CE9-8143-C6075BA02000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1634-82B8-447C-821F-67F6E7D20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04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C2E9-53F4-4CE9-8143-C6075BA02000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1634-82B8-447C-821F-67F6E7D20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020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29978"/>
            <a:ext cx="1940525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29978"/>
            <a:ext cx="5709082" cy="36606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C2E9-53F4-4CE9-8143-C6075BA02000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1634-82B8-447C-821F-67F6E7D20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792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C2E9-53F4-4CE9-8143-C6075BA02000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1634-82B8-447C-821F-67F6E7D20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7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076898"/>
            <a:ext cx="7762102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890725"/>
            <a:ext cx="7762102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C2E9-53F4-4CE9-8143-C6075BA02000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1634-82B8-447C-821F-67F6E7D20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45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149890"/>
            <a:ext cx="3824804" cy="27407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149890"/>
            <a:ext cx="3824804" cy="27407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C2E9-53F4-4CE9-8143-C6075BA02000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1634-82B8-447C-821F-67F6E7D20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044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29978"/>
            <a:ext cx="7762102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058899"/>
            <a:ext cx="380722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577849"/>
            <a:ext cx="3807226" cy="23207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058899"/>
            <a:ext cx="382597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577849"/>
            <a:ext cx="3825976" cy="23207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C2E9-53F4-4CE9-8143-C6075BA02000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1634-82B8-447C-821F-67F6E7D20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844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C2E9-53F4-4CE9-8143-C6075BA02000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1634-82B8-447C-821F-67F6E7D20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81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C2E9-53F4-4CE9-8143-C6075BA02000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1634-82B8-447C-821F-67F6E7D20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07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87972"/>
            <a:ext cx="290258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621941"/>
            <a:ext cx="4556016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295877"/>
            <a:ext cx="290258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C2E9-53F4-4CE9-8143-C6075BA02000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1634-82B8-447C-821F-67F6E7D20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10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87972"/>
            <a:ext cx="290258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621941"/>
            <a:ext cx="4556016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295877"/>
            <a:ext cx="290258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C2E9-53F4-4CE9-8143-C6075BA02000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1634-82B8-447C-821F-67F6E7D20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02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29978"/>
            <a:ext cx="7762102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149890"/>
            <a:ext cx="7762102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4003618"/>
            <a:ext cx="202489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9C2E9-53F4-4CE9-8143-C6075BA02000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4003618"/>
            <a:ext cx="303734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4003618"/>
            <a:ext cx="202489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F1634-82B8-447C-821F-67F6E7D20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74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387" t="7351"/>
          <a:stretch/>
        </p:blipFill>
        <p:spPr>
          <a:xfrm>
            <a:off x="253352" y="375630"/>
            <a:ext cx="3547130" cy="34728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737055" y="3075238"/>
                <a:ext cx="6634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/>
                  <a:t>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140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AU" sz="1400" dirty="0"/>
                  <a:t>m</a:t>
                </a:r>
                <a:endParaRPr lang="en-AU" sz="1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055" y="3075238"/>
                <a:ext cx="663471" cy="307777"/>
              </a:xfrm>
              <a:prstGeom prst="rect">
                <a:avLst/>
              </a:prstGeom>
              <a:blipFill>
                <a:blip r:embed="rId3"/>
                <a:stretch>
                  <a:fillRect l="-2752" t="-1961" b="-196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H="1">
            <a:off x="2785868" y="3383013"/>
            <a:ext cx="4380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532" y="163067"/>
            <a:ext cx="4945323" cy="42814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3352" y="6296"/>
            <a:ext cx="386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00466" y="6296"/>
            <a:ext cx="386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2035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1</cp:revision>
  <dcterms:created xsi:type="dcterms:W3CDTF">2018-09-19T07:20:59Z</dcterms:created>
  <dcterms:modified xsi:type="dcterms:W3CDTF">2018-09-19T07:21:38Z</dcterms:modified>
</cp:coreProperties>
</file>