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520488" cy="4319588"/>
  <p:notesSz cx="6858000" cy="9144000"/>
  <p:defaultTextStyle>
    <a:defPPr>
      <a:defRPr lang="en-US"/>
    </a:defPPr>
    <a:lvl1pPr marL="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39744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79488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19233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1589776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198722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238466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278210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317955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706933"/>
            <a:ext cx="8640366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268784"/>
            <a:ext cx="8640366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69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85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29978"/>
            <a:ext cx="2484105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29978"/>
            <a:ext cx="7308310" cy="36606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2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25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076898"/>
            <a:ext cx="993642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890725"/>
            <a:ext cx="993642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36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149890"/>
            <a:ext cx="4896207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149890"/>
            <a:ext cx="4896207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1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29978"/>
            <a:ext cx="9936421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058899"/>
            <a:ext cx="48737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577849"/>
            <a:ext cx="4873706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058899"/>
            <a:ext cx="489770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577849"/>
            <a:ext cx="4897708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85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55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2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87972"/>
            <a:ext cx="371565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621941"/>
            <a:ext cx="5832247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295877"/>
            <a:ext cx="371565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55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87972"/>
            <a:ext cx="371565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621941"/>
            <a:ext cx="5832247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295877"/>
            <a:ext cx="371565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2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29978"/>
            <a:ext cx="993642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149890"/>
            <a:ext cx="993642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4003618"/>
            <a:ext cx="259211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6FFC-6359-4CB7-8CE1-2DDE6EB1270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4003618"/>
            <a:ext cx="38881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4003618"/>
            <a:ext cx="259211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B6B1-D25B-4EF7-81A0-B79F88A49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9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7" y="64917"/>
            <a:ext cx="3947110" cy="39471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01" y="38658"/>
            <a:ext cx="6564005" cy="3973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56" y="-10597"/>
            <a:ext cx="54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7132" y="-10596"/>
            <a:ext cx="54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07601" y="117900"/>
                <a:ext cx="418454" cy="3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01" y="117900"/>
                <a:ext cx="418454" cy="333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07601" y="363726"/>
                <a:ext cx="418454" cy="3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01" y="363726"/>
                <a:ext cx="418454" cy="333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050320" y="1482280"/>
            <a:ext cx="158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Optical markers</a:t>
            </a:r>
            <a:endParaRPr lang="en-A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06470" y="1332743"/>
                <a:ext cx="1071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 smtClean="0"/>
                  <a:t>8nm Si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1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AU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470" y="1332743"/>
                <a:ext cx="1071322" cy="307777"/>
              </a:xfrm>
              <a:prstGeom prst="rect">
                <a:avLst/>
              </a:prstGeom>
              <a:blipFill>
                <a:blip r:embed="rId6"/>
                <a:stretch>
                  <a:fillRect l="-1705"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799713" y="419895"/>
                <a:ext cx="132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 smtClean="0"/>
                  <a:t>200nm Si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1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AU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713" y="419895"/>
                <a:ext cx="1326255" cy="307777"/>
              </a:xfrm>
              <a:prstGeom prst="rect">
                <a:avLst/>
              </a:prstGeom>
              <a:blipFill>
                <a:blip r:embed="rId7"/>
                <a:stretch>
                  <a:fillRect l="-1376"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631969" y="451258"/>
            <a:ext cx="325465" cy="170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631969" y="199243"/>
            <a:ext cx="325465" cy="170481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64233" y="1640520"/>
            <a:ext cx="116235" cy="219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60576" y="1790057"/>
            <a:ext cx="178231" cy="16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231978" y="790110"/>
            <a:ext cx="552055" cy="68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102888" y="284483"/>
            <a:ext cx="132078" cy="168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43954" y="591725"/>
            <a:ext cx="158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Optical markers</a:t>
            </a:r>
            <a:endParaRPr lang="en-A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999513" y="2694011"/>
                <a:ext cx="1071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 smtClean="0"/>
                  <a:t>8nm Si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1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AU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sz="1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513" y="2694011"/>
                <a:ext cx="1071322" cy="307777"/>
              </a:xfrm>
              <a:prstGeom prst="rect">
                <a:avLst/>
              </a:prstGeom>
              <a:blipFill>
                <a:blip r:embed="rId6"/>
                <a:stretch>
                  <a:fillRect l="-1705"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3161914" y="834565"/>
            <a:ext cx="178231" cy="16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3942" y="4041855"/>
            <a:ext cx="396845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771" y="4031353"/>
            <a:ext cx="98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1.2 mm</a:t>
            </a:r>
            <a:endParaRPr lang="en-AU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54501" y="4050779"/>
            <a:ext cx="6574602" cy="105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99713" y="4050779"/>
            <a:ext cx="98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10 mm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9739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11</cp:revision>
  <dcterms:created xsi:type="dcterms:W3CDTF">2018-09-19T05:45:55Z</dcterms:created>
  <dcterms:modified xsi:type="dcterms:W3CDTF">2018-09-19T07:03:01Z</dcterms:modified>
</cp:coreProperties>
</file>