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5759450" cy="9359900"/>
  <p:notesSz cx="6858000" cy="9144000"/>
  <p:defaultTextStyle>
    <a:defPPr>
      <a:defRPr lang="en-US"/>
    </a:defPPr>
    <a:lvl1pPr marL="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1pPr>
    <a:lvl2pPr marL="36576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2pPr>
    <a:lvl3pPr marL="73152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3pPr>
    <a:lvl4pPr marL="109728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4pPr>
    <a:lvl5pPr marL="146304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5pPr>
    <a:lvl6pPr marL="182880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6pPr>
    <a:lvl7pPr marL="219456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7pPr>
    <a:lvl8pPr marL="256032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8pPr>
    <a:lvl9pPr marL="292608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1" autoAdjust="0"/>
    <p:restoredTop sz="94660"/>
  </p:normalViewPr>
  <p:slideViewPr>
    <p:cSldViewPr snapToGrid="0">
      <p:cViewPr varScale="1">
        <p:scale>
          <a:sx n="89" d="100"/>
          <a:sy n="89" d="100"/>
        </p:scale>
        <p:origin x="30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959" y="1531818"/>
            <a:ext cx="4895533" cy="3258632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4916115"/>
            <a:ext cx="4319588" cy="2259809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A112-48B9-4C05-94B1-8CB940845FC4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846A-CE6C-4CDA-9633-D718CEF6D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5134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A112-48B9-4C05-94B1-8CB940845FC4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846A-CE6C-4CDA-9633-D718CEF6D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9016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498328"/>
            <a:ext cx="1241881" cy="793208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3" y="498328"/>
            <a:ext cx="3653651" cy="793208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A112-48B9-4C05-94B1-8CB940845FC4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846A-CE6C-4CDA-9633-D718CEF6D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4061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A112-48B9-4C05-94B1-8CB940845FC4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846A-CE6C-4CDA-9633-D718CEF6D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7916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3" y="2333478"/>
            <a:ext cx="4967526" cy="3893458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3" y="6263769"/>
            <a:ext cx="4967526" cy="2047477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/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A112-48B9-4C05-94B1-8CB940845FC4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846A-CE6C-4CDA-9633-D718CEF6D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3763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2491640"/>
            <a:ext cx="2447766" cy="59387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2491640"/>
            <a:ext cx="2447766" cy="59387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A112-48B9-4C05-94B1-8CB940845FC4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846A-CE6C-4CDA-9633-D718CEF6D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735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498330"/>
            <a:ext cx="4967526" cy="18091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2294476"/>
            <a:ext cx="2436517" cy="1124487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3418964"/>
            <a:ext cx="2436517" cy="50287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2294476"/>
            <a:ext cx="2448516" cy="1124487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3418964"/>
            <a:ext cx="2448516" cy="50287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A112-48B9-4C05-94B1-8CB940845FC4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846A-CE6C-4CDA-9633-D718CEF6D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887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A112-48B9-4C05-94B1-8CB940845FC4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846A-CE6C-4CDA-9633-D718CEF6D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9883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A112-48B9-4C05-94B1-8CB940845FC4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846A-CE6C-4CDA-9633-D718CEF6D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0805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623993"/>
            <a:ext cx="1857573" cy="2183977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1347654"/>
            <a:ext cx="2915722" cy="6651596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2807970"/>
            <a:ext cx="1857573" cy="5202112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A112-48B9-4C05-94B1-8CB940845FC4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846A-CE6C-4CDA-9633-D718CEF6D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5929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623993"/>
            <a:ext cx="1857573" cy="2183977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1347654"/>
            <a:ext cx="2915722" cy="6651596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2807970"/>
            <a:ext cx="1857573" cy="5202112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A112-48B9-4C05-94B1-8CB940845FC4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846A-CE6C-4CDA-9633-D718CEF6D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8040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498330"/>
            <a:ext cx="4967526" cy="1809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2491640"/>
            <a:ext cx="4967526" cy="5938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8675243"/>
            <a:ext cx="1295876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2A112-48B9-4C05-94B1-8CB940845FC4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8675243"/>
            <a:ext cx="1943814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8675243"/>
            <a:ext cx="1295876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B846A-CE6C-4CDA-9633-D718CEF6D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611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513" t="26092" r="32247" b="23013"/>
          <a:stretch/>
        </p:blipFill>
        <p:spPr>
          <a:xfrm rot="16200000">
            <a:off x="1587917" y="6126520"/>
            <a:ext cx="2703930" cy="2564939"/>
          </a:xfrm>
          <a:prstGeom prst="rect">
            <a:avLst/>
          </a:prstGeom>
        </p:spPr>
      </p:pic>
      <p:sp>
        <p:nvSpPr>
          <p:cNvPr id="29" name="Rounded Rectangle 28"/>
          <p:cNvSpPr/>
          <p:nvPr/>
        </p:nvSpPr>
        <p:spPr>
          <a:xfrm>
            <a:off x="613064" y="5529670"/>
            <a:ext cx="4606180" cy="3760659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8" name="TextBox 7"/>
          <p:cNvSpPr txBox="1"/>
          <p:nvPr/>
        </p:nvSpPr>
        <p:spPr>
          <a:xfrm>
            <a:off x="4483788" y="7927700"/>
            <a:ext cx="574016" cy="31393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solidFill>
                  <a:srgbClr val="C00000"/>
                </a:solidFill>
              </a:rPr>
              <a:t>TG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67248" y="6420723"/>
            <a:ext cx="574016" cy="31393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solidFill>
                  <a:srgbClr val="C00000"/>
                </a:solidFill>
              </a:rPr>
              <a:t>RB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67248" y="7357848"/>
            <a:ext cx="574016" cy="31393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solidFill>
                  <a:srgbClr val="C00000"/>
                </a:solidFill>
              </a:rPr>
              <a:t>LB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77109" y="7651178"/>
            <a:ext cx="574016" cy="313932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solidFill>
                  <a:schemeClr val="accent5">
                    <a:lumMod val="75000"/>
                  </a:schemeClr>
                </a:solidFill>
              </a:rPr>
              <a:t>BC</a:t>
            </a:r>
            <a:endParaRPr lang="en-AU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8312" y="7260119"/>
            <a:ext cx="574016" cy="313932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solidFill>
                  <a:schemeClr val="accent5">
                    <a:lumMod val="75000"/>
                  </a:schemeClr>
                </a:solidFill>
              </a:rPr>
              <a:t>RG</a:t>
            </a:r>
            <a:endParaRPr lang="en-AU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36651" y="8848061"/>
            <a:ext cx="1219649" cy="313932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accent4">
                    <a:lumMod val="75000"/>
                  </a:schemeClr>
                </a:solidFill>
              </a:rPr>
              <a:t>MW antenna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67248" y="6912450"/>
            <a:ext cx="641568" cy="31393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solidFill>
                  <a:srgbClr val="C00000"/>
                </a:solidFill>
              </a:rPr>
              <a:t>PL</a:t>
            </a:r>
            <a:endParaRPr lang="en-AU" dirty="0">
              <a:solidFill>
                <a:srgbClr val="C0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803354" y="5785246"/>
            <a:ext cx="509527" cy="3693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accent5">
                    <a:lumMod val="75000"/>
                  </a:schemeClr>
                </a:solidFill>
              </a:rPr>
              <a:t>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3995910" y="7715334"/>
            <a:ext cx="509527" cy="3693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accent5">
                    <a:lumMod val="75000"/>
                  </a:schemeClr>
                </a:solidFill>
              </a:rPr>
              <a:t>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77870" y="8827738"/>
            <a:ext cx="591055" cy="313932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accent4">
                    <a:lumMod val="75000"/>
                  </a:schemeClr>
                </a:solidFill>
              </a:rPr>
              <a:t>GND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5" r="5038" b="1"/>
          <a:stretch/>
        </p:blipFill>
        <p:spPr>
          <a:xfrm rot="5400000">
            <a:off x="1068774" y="2262161"/>
            <a:ext cx="1352279" cy="100216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3" name="TextBox 22"/>
          <p:cNvSpPr txBox="1"/>
          <p:nvPr/>
        </p:nvSpPr>
        <p:spPr>
          <a:xfrm>
            <a:off x="1113698" y="3447595"/>
            <a:ext cx="74750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80MHz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865476" y="4025931"/>
            <a:ext cx="61160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20Hz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820752" y="3664963"/>
            <a:ext cx="656333" cy="354409"/>
          </a:xfrm>
          <a:prstGeom prst="rect">
            <a:avLst/>
          </a:prstGeom>
          <a:solidFill>
            <a:schemeClr val="bg2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rgbClr val="C00000"/>
                </a:solidFill>
              </a:rPr>
              <a:t>RC</a:t>
            </a:r>
          </a:p>
        </p:txBody>
      </p:sp>
      <p:cxnSp>
        <p:nvCxnSpPr>
          <p:cNvPr id="27" name="Straight Arrow Connector 26"/>
          <p:cNvCxnSpPr>
            <a:stCxn id="23" idx="2"/>
          </p:cNvCxnSpPr>
          <p:nvPr/>
        </p:nvCxnSpPr>
        <p:spPr>
          <a:xfrm flipH="1">
            <a:off x="1474869" y="3761530"/>
            <a:ext cx="12581" cy="1701965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2138124" y="4305435"/>
            <a:ext cx="8734" cy="115143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672326" y="621552"/>
            <a:ext cx="55848" cy="4836111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154821" y="563721"/>
            <a:ext cx="0" cy="145307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50" idx="3"/>
          </p:cNvCxnSpPr>
          <p:nvPr/>
        </p:nvCxnSpPr>
        <p:spPr>
          <a:xfrm>
            <a:off x="1426560" y="563721"/>
            <a:ext cx="0" cy="146864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157720" y="165801"/>
            <a:ext cx="547439" cy="31393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solidFill>
                  <a:srgbClr val="C00000"/>
                </a:solidFill>
              </a:rPr>
              <a:t>DC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864404" y="165666"/>
            <a:ext cx="547439" cy="313932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solidFill>
                  <a:schemeClr val="accent5">
                    <a:lumMod val="75000"/>
                  </a:schemeClr>
                </a:solidFill>
              </a:rPr>
              <a:t>AC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312881" y="28190"/>
            <a:ext cx="850059" cy="535531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solidFill>
                  <a:schemeClr val="accent4">
                    <a:lumMod val="75000"/>
                  </a:schemeClr>
                </a:solidFill>
              </a:rPr>
              <a:t>Fast</a:t>
            </a:r>
          </a:p>
          <a:p>
            <a:pPr algn="ctr"/>
            <a:r>
              <a:rPr lang="en-AU" dirty="0">
                <a:solidFill>
                  <a:schemeClr val="accent4">
                    <a:lumMod val="75000"/>
                  </a:schemeClr>
                </a:solidFill>
              </a:rPr>
              <a:t>&lt;40GHz</a:t>
            </a:r>
            <a:endParaRPr lang="en-AU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212807" y="1847102"/>
            <a:ext cx="5112327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29402" y="1875400"/>
            <a:ext cx="129715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Base (</a:t>
            </a:r>
            <a:r>
              <a:rPr lang="en-AU" dirty="0" err="1"/>
              <a:t>mK</a:t>
            </a:r>
            <a:r>
              <a:rPr lang="en-AU" dirty="0"/>
              <a:t>)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4426200" y="1764252"/>
            <a:ext cx="534249" cy="31074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3dB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2148918" y="3496557"/>
            <a:ext cx="5903" cy="14221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1264120" y="7113869"/>
            <a:ext cx="509527" cy="3693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accent5">
                    <a:lumMod val="75000"/>
                  </a:schemeClr>
                </a:solidFill>
              </a:rPr>
              <a:t>R</a:t>
            </a:r>
            <a:endParaRPr lang="en-AU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672456" y="5670295"/>
            <a:ext cx="574016" cy="313932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solidFill>
                  <a:schemeClr val="accent5">
                    <a:lumMod val="75000"/>
                  </a:schemeClr>
                </a:solidFill>
              </a:rPr>
              <a:t>TLC</a:t>
            </a:r>
            <a:endParaRPr lang="en-AU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003488" y="5670295"/>
            <a:ext cx="574016" cy="313932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solidFill>
                  <a:schemeClr val="accent5">
                    <a:lumMod val="75000"/>
                  </a:schemeClr>
                </a:solidFill>
              </a:rPr>
              <a:t>RS</a:t>
            </a:r>
            <a:endParaRPr lang="en-AU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77109" y="6741243"/>
            <a:ext cx="574016" cy="313932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solidFill>
                  <a:schemeClr val="accent5">
                    <a:lumMod val="75000"/>
                  </a:schemeClr>
                </a:solidFill>
              </a:rPr>
              <a:t>RR</a:t>
            </a:r>
            <a:endParaRPr lang="en-AU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348352" y="5670295"/>
            <a:ext cx="574016" cy="3139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solidFill>
                  <a:schemeClr val="accent6">
                    <a:lumMod val="50000"/>
                  </a:schemeClr>
                </a:solidFill>
              </a:rPr>
              <a:t>DG</a:t>
            </a:r>
            <a:endParaRPr lang="en-AU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35363" y="4824045"/>
            <a:ext cx="1461483" cy="4022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Diplexer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2768967" y="5279435"/>
            <a:ext cx="5406" cy="20806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>
            <a:off x="2523268" y="3795106"/>
            <a:ext cx="520449" cy="205327"/>
          </a:xfrm>
          <a:prstGeom prst="bentConnector3">
            <a:avLst>
              <a:gd name="adj1" fmla="val 99913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2753197" y="4077467"/>
            <a:ext cx="726515" cy="30334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accent6">
                    <a:lumMod val="50000"/>
                  </a:schemeClr>
                </a:solidFill>
              </a:rPr>
              <a:t>Bias - T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134571" y="4467706"/>
            <a:ext cx="7671" cy="30322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531196" y="28191"/>
            <a:ext cx="726515" cy="53553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solidFill>
                  <a:schemeClr val="accent6">
                    <a:lumMod val="50000"/>
                  </a:schemeClr>
                </a:solidFill>
              </a:rPr>
              <a:t>Fast &lt;1GHz</a:t>
            </a:r>
            <a:endParaRPr lang="en-AU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378440" y="28190"/>
            <a:ext cx="813706" cy="53553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solidFill>
                  <a:schemeClr val="accent6">
                    <a:lumMod val="50000"/>
                  </a:schemeClr>
                </a:solidFill>
              </a:rPr>
              <a:t>Fast &lt;18GHz</a:t>
            </a:r>
            <a:endParaRPr lang="en-AU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2889906" y="612320"/>
            <a:ext cx="26248" cy="193835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2643455" y="2628208"/>
            <a:ext cx="1048409" cy="4022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Cavity filter</a:t>
            </a:r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3196663" y="3331095"/>
            <a:ext cx="16600" cy="67405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3839888" y="627118"/>
            <a:ext cx="24576" cy="414381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890860" y="3037942"/>
            <a:ext cx="61160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1GHz</a:t>
            </a:r>
            <a:endParaRPr lang="en-AU" dirty="0"/>
          </a:p>
        </p:txBody>
      </p:sp>
      <p:cxnSp>
        <p:nvCxnSpPr>
          <p:cNvPr id="105" name="Straight Connector 104"/>
          <p:cNvCxnSpPr/>
          <p:nvPr/>
        </p:nvCxnSpPr>
        <p:spPr>
          <a:xfrm>
            <a:off x="213922" y="1216999"/>
            <a:ext cx="5112327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227328" y="691667"/>
            <a:ext cx="5112327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ounded Rectangle 115"/>
          <p:cNvSpPr/>
          <p:nvPr/>
        </p:nvSpPr>
        <p:spPr>
          <a:xfrm>
            <a:off x="4361651" y="626277"/>
            <a:ext cx="631605" cy="31074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10dB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7" name="Rounded Rectangle 116"/>
          <p:cNvSpPr/>
          <p:nvPr/>
        </p:nvSpPr>
        <p:spPr>
          <a:xfrm>
            <a:off x="2578037" y="617191"/>
            <a:ext cx="631605" cy="3107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20dB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8" name="Rounded Rectangle 117"/>
          <p:cNvSpPr/>
          <p:nvPr/>
        </p:nvSpPr>
        <p:spPr>
          <a:xfrm>
            <a:off x="3525615" y="617916"/>
            <a:ext cx="631605" cy="3107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20dB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3548661" y="1748900"/>
            <a:ext cx="631605" cy="3107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4</a:t>
            </a:r>
            <a:r>
              <a:rPr lang="en-AU" dirty="0" smtClean="0">
                <a:solidFill>
                  <a:schemeClr val="tx1"/>
                </a:solidFill>
              </a:rPr>
              <a:t>0dB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0" name="Rounded Rectangle 119"/>
          <p:cNvSpPr/>
          <p:nvPr/>
        </p:nvSpPr>
        <p:spPr>
          <a:xfrm>
            <a:off x="2581658" y="1060423"/>
            <a:ext cx="631605" cy="3107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6dB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2602693" y="1748901"/>
            <a:ext cx="631605" cy="3107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2</a:t>
            </a:r>
            <a:r>
              <a:rPr lang="en-AU" dirty="0" smtClean="0">
                <a:solidFill>
                  <a:schemeClr val="tx1"/>
                </a:solidFill>
              </a:rPr>
              <a:t>0dB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 flipH="1">
            <a:off x="129402" y="1267564"/>
            <a:ext cx="483662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1 K</a:t>
            </a:r>
            <a:endParaRPr lang="en-AU" dirty="0"/>
          </a:p>
        </p:txBody>
      </p:sp>
      <p:sp>
        <p:nvSpPr>
          <p:cNvPr id="123" name="TextBox 122"/>
          <p:cNvSpPr txBox="1"/>
          <p:nvPr/>
        </p:nvSpPr>
        <p:spPr>
          <a:xfrm flipH="1">
            <a:off x="129402" y="713632"/>
            <a:ext cx="483662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4 K</a:t>
            </a:r>
            <a:endParaRPr lang="en-AU" dirty="0"/>
          </a:p>
        </p:txBody>
      </p:sp>
      <p:sp>
        <p:nvSpPr>
          <p:cNvPr id="125" name="Rounded Rectangle 124"/>
          <p:cNvSpPr/>
          <p:nvPr/>
        </p:nvSpPr>
        <p:spPr>
          <a:xfrm>
            <a:off x="3526688" y="1061148"/>
            <a:ext cx="631605" cy="3107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1</a:t>
            </a:r>
            <a:r>
              <a:rPr lang="en-AU" dirty="0" smtClean="0">
                <a:solidFill>
                  <a:schemeClr val="tx1"/>
                </a:solidFill>
              </a:rPr>
              <a:t>0dB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00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1061</TotalTime>
  <Words>53</Words>
  <Application>Microsoft Office PowerPoint</Application>
  <PresentationFormat>Custom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Stefanie Tenberg</dc:creator>
  <cp:lastModifiedBy>Stefanie Tenberg</cp:lastModifiedBy>
  <cp:revision>16</cp:revision>
  <dcterms:created xsi:type="dcterms:W3CDTF">2018-09-17T07:54:31Z</dcterms:created>
  <dcterms:modified xsi:type="dcterms:W3CDTF">2018-09-18T01:45:07Z</dcterms:modified>
</cp:coreProperties>
</file>