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759450" cy="7920038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296173"/>
            <a:ext cx="4895533" cy="275734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159854"/>
            <a:ext cx="4319588" cy="1912175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50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52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21669"/>
            <a:ext cx="1241881" cy="67118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21669"/>
            <a:ext cx="3653651" cy="671186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28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01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974512"/>
            <a:ext cx="4967526" cy="3294515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5300194"/>
            <a:ext cx="4967526" cy="173250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23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108344"/>
            <a:ext cx="2447766" cy="5025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108344"/>
            <a:ext cx="2447766" cy="5025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14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21671"/>
            <a:ext cx="4967526" cy="15308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941510"/>
            <a:ext cx="2436517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893014"/>
            <a:ext cx="2436517" cy="4255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941510"/>
            <a:ext cx="2448516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893014"/>
            <a:ext cx="2448516" cy="42551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81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64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19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140341"/>
            <a:ext cx="2915722" cy="5628360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56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140341"/>
            <a:ext cx="2915722" cy="5628360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08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21671"/>
            <a:ext cx="496752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108344"/>
            <a:ext cx="496752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7340703"/>
            <a:ext cx="194381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71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78504" y="4320246"/>
            <a:ext cx="4904510" cy="3491386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92" y="4899625"/>
            <a:ext cx="3095700" cy="2325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0845" y="7314265"/>
            <a:ext cx="574016" cy="313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TG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3051" y="7314265"/>
            <a:ext cx="574016" cy="313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RB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5000" y="7322578"/>
            <a:ext cx="574016" cy="313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LB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785" y="5625524"/>
            <a:ext cx="574016" cy="313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DS1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3483" y="6791372"/>
            <a:ext cx="574016" cy="313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DS2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484" y="5207663"/>
            <a:ext cx="574016" cy="3139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DF1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3483" y="6235904"/>
            <a:ext cx="574016" cy="3139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DF2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71540" y="4466821"/>
            <a:ext cx="1587222" cy="3139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MW antenna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9972" y="7316962"/>
            <a:ext cx="641568" cy="3139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5">
                    <a:lumMod val="75000"/>
                  </a:schemeClr>
                </a:solidFill>
              </a:rPr>
              <a:t>TGAC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25003" y="6235904"/>
            <a:ext cx="509527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198431" y="6969123"/>
            <a:ext cx="509527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6444" y="5340133"/>
            <a:ext cx="819999" cy="3139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GND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 r="5038" b="1"/>
          <a:stretch/>
        </p:blipFill>
        <p:spPr>
          <a:xfrm>
            <a:off x="873586" y="1506847"/>
            <a:ext cx="2053134" cy="15215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950651" y="3074464"/>
            <a:ext cx="123641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80MHz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22856" y="3605273"/>
            <a:ext cx="123641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20Hz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78128" y="3244301"/>
            <a:ext cx="656333" cy="35440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RC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286521" y="3406076"/>
            <a:ext cx="14" cy="876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06294" y="3902159"/>
            <a:ext cx="1" cy="3771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08763" y="547751"/>
            <a:ext cx="16882" cy="373159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286507" y="547749"/>
            <a:ext cx="14" cy="876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406281" y="547749"/>
            <a:ext cx="13" cy="8732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32561" y="122035"/>
            <a:ext cx="547439" cy="313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DC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79808" y="119080"/>
            <a:ext cx="547439" cy="3139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AC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35043" y="105130"/>
            <a:ext cx="619818" cy="3139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Fast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343897" y="1275327"/>
            <a:ext cx="511232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80612" y="1306292"/>
            <a:ext cx="12971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Base (</a:t>
            </a:r>
            <a:r>
              <a:rPr lang="en-AU" dirty="0" err="1"/>
              <a:t>mK</a:t>
            </a:r>
            <a:r>
              <a:rPr lang="en-AU" dirty="0"/>
              <a:t>)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494757" y="714641"/>
            <a:ext cx="254764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2" name="TextBox 51"/>
          <p:cNvSpPr txBox="1"/>
          <p:nvPr/>
        </p:nvSpPr>
        <p:spPr>
          <a:xfrm>
            <a:off x="3739653" y="748888"/>
            <a:ext cx="14281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attenuation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404617" y="3086402"/>
            <a:ext cx="1678" cy="1213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6</cp:revision>
  <dcterms:created xsi:type="dcterms:W3CDTF">2018-09-17T07:54:31Z</dcterms:created>
  <dcterms:modified xsi:type="dcterms:W3CDTF">2018-09-17T08:24:24Z</dcterms:modified>
</cp:coreProperties>
</file>