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5" r:id="rId9"/>
    <p:sldId id="264" r:id="rId10"/>
    <p:sldId id="266" r:id="rId11"/>
    <p:sldId id="261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7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30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5139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94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4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7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7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6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6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2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5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9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DCA7-3A8C-46EC-B935-898A4BCED36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9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FBDCA7-3A8C-46EC-B935-898A4BCED36E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ADEB-788A-49BA-AA6C-C81F6BA71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01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OOPs Concepts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Polymorphism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93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Difference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1930400"/>
            <a:ext cx="8596312" cy="3797449"/>
          </a:xfrm>
        </p:spPr>
      </p:pic>
    </p:spTree>
    <p:extLst>
      <p:ext uri="{BB962C8B-B14F-4D97-AF65-F5344CB8AC3E}">
        <p14:creationId xmlns:p14="http://schemas.microsoft.com/office/powerpoint/2010/main" val="315300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polymorphism?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provides flexibility in extending the application.</a:t>
            </a:r>
          </a:p>
          <a:p>
            <a:r>
              <a:rPr lang="en-US" dirty="0" smtClean="0"/>
              <a:t>It results in more compact design and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2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169" y="1853248"/>
            <a:ext cx="6252985" cy="3480594"/>
          </a:xfrm>
        </p:spPr>
      </p:pic>
    </p:spTree>
    <p:extLst>
      <p:ext uri="{BB962C8B-B14F-4D97-AF65-F5344CB8AC3E}">
        <p14:creationId xmlns:p14="http://schemas.microsoft.com/office/powerpoint/2010/main" val="329987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6" b="4216"/>
          <a:stretch/>
        </p:blipFill>
        <p:spPr>
          <a:xfrm>
            <a:off x="2354894" y="1152983"/>
            <a:ext cx="7294716" cy="5172635"/>
          </a:xfrm>
        </p:spPr>
      </p:pic>
    </p:spTree>
    <p:extLst>
      <p:ext uri="{BB962C8B-B14F-4D97-AF65-F5344CB8AC3E}">
        <p14:creationId xmlns:p14="http://schemas.microsoft.com/office/powerpoint/2010/main" val="141141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	OOPs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 primary concepts:</a:t>
            </a:r>
          </a:p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Encapsulation</a:t>
            </a:r>
          </a:p>
          <a:p>
            <a:r>
              <a:rPr lang="en-US" dirty="0" err="1" smtClean="0"/>
              <a:t>Inheritence</a:t>
            </a:r>
            <a:endParaRPr lang="en-US" dirty="0" smtClean="0"/>
          </a:p>
          <a:p>
            <a:r>
              <a:rPr lang="en-US" dirty="0" smtClean="0"/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5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Real Life Example of 										Polymorphism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6" y="2119256"/>
            <a:ext cx="7325957" cy="3625328"/>
          </a:xfrm>
        </p:spPr>
      </p:pic>
    </p:spTree>
    <p:extLst>
      <p:ext uri="{BB962C8B-B14F-4D97-AF65-F5344CB8AC3E}">
        <p14:creationId xmlns:p14="http://schemas.microsoft.com/office/powerpoint/2010/main" val="1826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Topics to be discussed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polymorphism?</a:t>
            </a:r>
          </a:p>
          <a:p>
            <a:r>
              <a:rPr lang="en-US" dirty="0" smtClean="0"/>
              <a:t>Types of Polymorphism</a:t>
            </a:r>
          </a:p>
          <a:p>
            <a:r>
              <a:rPr lang="en-US" dirty="0"/>
              <a:t>Why polymorphism</a:t>
            </a:r>
            <a:r>
              <a:rPr lang="en-US" dirty="0" smtClean="0"/>
              <a:t>?</a:t>
            </a:r>
          </a:p>
          <a:p>
            <a:r>
              <a:rPr lang="en-US" dirty="0" smtClean="0"/>
              <a:t>Example of polymorphism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735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polymorphism?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Polymorphism is an object-oriented concept that allows us to create </a:t>
            </a:r>
            <a:r>
              <a:rPr lang="en-US" altLang="en-US" dirty="0">
                <a:solidFill>
                  <a:srgbClr val="FF0000"/>
                </a:solidFill>
              </a:rPr>
              <a:t>versatile </a:t>
            </a:r>
            <a:r>
              <a:rPr lang="en-US" altLang="en-US" dirty="0"/>
              <a:t>software designs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Versatile: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able to adapt or be adapted to many different functions or activities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Example: versatile writer, a versatile actor etc.,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It is the ability of an object to take on many forms.</a:t>
            </a:r>
          </a:p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concept by which we can perform single action by different ways.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Polymorphism is derived from 2 </a:t>
            </a:r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reek words: “poly” means many and “morphs” means forms. So polymorphism means many forms.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polymorphism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Static(or Compile time) polymorphism: </a:t>
            </a:r>
            <a:r>
              <a:rPr lang="en-US" dirty="0" smtClean="0"/>
              <a:t>achieved through overloading. </a:t>
            </a:r>
          </a:p>
          <a:p>
            <a:r>
              <a:rPr lang="en-US" sz="2400" b="1" dirty="0" smtClean="0"/>
              <a:t>Dynamic(or Run time) polymorphism: </a:t>
            </a:r>
            <a:r>
              <a:rPr lang="en-US" dirty="0" smtClean="0"/>
              <a:t>achieved through overriding.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85" y="3756943"/>
            <a:ext cx="5679365" cy="251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Time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8345"/>
            <a:ext cx="8596668" cy="450301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Achieved through overloading.</a:t>
            </a:r>
          </a:p>
          <a:p>
            <a:r>
              <a:rPr lang="en-US" sz="2400" b="1" dirty="0" smtClean="0"/>
              <a:t>Overloading: </a:t>
            </a:r>
            <a:r>
              <a:rPr lang="en-US" dirty="0" smtClean="0"/>
              <a:t>Overloading</a:t>
            </a:r>
            <a:r>
              <a:rPr lang="en-US" sz="2400" dirty="0" smtClean="0"/>
              <a:t> </a:t>
            </a:r>
            <a:r>
              <a:rPr lang="en-US" dirty="0"/>
              <a:t>allows different methods to have the same name, but different signatures where the signature can differ by the number of input parameters or type of input parameters or both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Advantage: </a:t>
            </a:r>
            <a:r>
              <a:rPr lang="en-US" dirty="0" smtClean="0"/>
              <a:t>No need to create and remember different names for functions doing the same thing.</a:t>
            </a:r>
          </a:p>
          <a:p>
            <a:r>
              <a:rPr lang="en-US" dirty="0" smtClean="0"/>
              <a:t>Types of Overloading:</a:t>
            </a:r>
          </a:p>
          <a:p>
            <a:pPr lvl="3"/>
            <a:r>
              <a:rPr lang="en-US" sz="1800" b="1" dirty="0" smtClean="0">
                <a:solidFill>
                  <a:srgbClr val="FF0000"/>
                </a:solidFill>
              </a:rPr>
              <a:t>Method overloading: </a:t>
            </a:r>
            <a:r>
              <a:rPr lang="en-US" sz="1800" dirty="0"/>
              <a:t>When there are multiple functions with same name but different parameters then these functions are said to be </a:t>
            </a:r>
            <a:r>
              <a:rPr lang="en-US" sz="1800" b="1" dirty="0"/>
              <a:t>overloaded</a:t>
            </a:r>
            <a:r>
              <a:rPr lang="en-US" sz="1800" dirty="0"/>
              <a:t>.</a:t>
            </a:r>
            <a:endParaRPr lang="en-US" sz="1800" dirty="0" smtClean="0"/>
          </a:p>
          <a:p>
            <a:pPr lvl="3"/>
            <a:r>
              <a:rPr lang="en-US" sz="1800" b="1" dirty="0" smtClean="0">
                <a:solidFill>
                  <a:srgbClr val="FF0000"/>
                </a:solidFill>
              </a:rPr>
              <a:t>Operator overloading: </a:t>
            </a:r>
            <a:r>
              <a:rPr lang="en-US" sz="1800" dirty="0"/>
              <a:t>Java also provide option to overload operators</a:t>
            </a:r>
            <a:r>
              <a:rPr lang="en-US" sz="1800" dirty="0" smtClean="0"/>
              <a:t>.</a:t>
            </a:r>
          </a:p>
          <a:p>
            <a:pPr marL="1371600" lvl="3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	</a:t>
            </a:r>
            <a:r>
              <a:rPr lang="en-US" sz="1800" b="1" dirty="0" smtClean="0">
                <a:solidFill>
                  <a:srgbClr val="FF0000"/>
                </a:solidFill>
              </a:rPr>
              <a:t>Example:  </a:t>
            </a:r>
            <a:r>
              <a:rPr lang="en-US" sz="1800" dirty="0" smtClean="0"/>
              <a:t>(+) operator.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60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</a:t>
            </a:r>
            <a:r>
              <a:rPr lang="en-US" dirty="0" err="1" smtClean="0"/>
              <a:t>Comparision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88" y="2231231"/>
            <a:ext cx="7162800" cy="3838575"/>
          </a:xfrm>
        </p:spPr>
      </p:pic>
    </p:spTree>
    <p:extLst>
      <p:ext uri="{BB962C8B-B14F-4D97-AF65-F5344CB8AC3E}">
        <p14:creationId xmlns:p14="http://schemas.microsoft.com/office/powerpoint/2010/main" val="377412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time Polymorphism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Achieved through overriding.</a:t>
            </a:r>
          </a:p>
          <a:p>
            <a:r>
              <a:rPr lang="en-US" sz="2400" b="1" dirty="0" smtClean="0"/>
              <a:t>Overriding(method overriding): </a:t>
            </a:r>
            <a:r>
              <a:rPr lang="en-US" dirty="0"/>
              <a:t>occurs when a derived class has a definition for one of the member functions of the base class. That base function is said to be </a:t>
            </a:r>
            <a:r>
              <a:rPr lang="en-US" b="1" dirty="0" smtClean="0"/>
              <a:t>overridden.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Advantage: </a:t>
            </a:r>
            <a:r>
              <a:rPr lang="en-US" dirty="0"/>
              <a:t>Provides multiple implementation of same method and can invoke parent class overridden method using super </a:t>
            </a:r>
            <a:r>
              <a:rPr lang="en-US" dirty="0" smtClean="0"/>
              <a:t>keyword.</a:t>
            </a:r>
          </a:p>
          <a:p>
            <a:pPr marL="0" indent="0">
              <a:buNone/>
            </a:pPr>
            <a:r>
              <a:rPr lang="en-US" b="1" dirty="0" smtClean="0"/>
              <a:t>						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55" y="4462342"/>
            <a:ext cx="6067312" cy="207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223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OOPs Concepts</vt:lpstr>
      <vt:lpstr>       OOPs Concepts</vt:lpstr>
      <vt:lpstr>     Real Life Example of           Polymorphism</vt:lpstr>
      <vt:lpstr>Topics to be discussed</vt:lpstr>
      <vt:lpstr>What is polymorphism? </vt:lpstr>
      <vt:lpstr>Types of polymorphism </vt:lpstr>
      <vt:lpstr>Compile Time Polymorphism</vt:lpstr>
      <vt:lpstr>      Comparision</vt:lpstr>
      <vt:lpstr>Run time Polymorphism </vt:lpstr>
      <vt:lpstr>      Difference </vt:lpstr>
      <vt:lpstr>Why polymorphism? </vt:lpstr>
      <vt:lpstr>Example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Concepts</dc:title>
  <dc:creator>Bhatia, Yash</dc:creator>
  <cp:lastModifiedBy>Bhatia, Yash</cp:lastModifiedBy>
  <cp:revision>14</cp:revision>
  <dcterms:created xsi:type="dcterms:W3CDTF">2020-02-11T10:53:41Z</dcterms:created>
  <dcterms:modified xsi:type="dcterms:W3CDTF">2020-02-11T12:31:45Z</dcterms:modified>
</cp:coreProperties>
</file>