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GlobalSalesDashboard_16624038544080/SampleSales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C0685ED-33F2-4637-9152-8F8072C4B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Global Sales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AE83048-5BC8-403A-9298-1AE31C000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9/6/2022 4:15:06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ales By Country">
            <a:extLst>
              <a:ext uri="{FF2B5EF4-FFF2-40B4-BE49-F238E27FC236}">
                <a16:creationId xmlns:a16="http://schemas.microsoft.com/office/drawing/2014/main" id="{411B3B03-4B29-45A4-BB61-4ECD0E495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91"/>
            <a:ext cx="12192000" cy="52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Order Details">
            <a:extLst>
              <a:ext uri="{FF2B5EF4-FFF2-40B4-BE49-F238E27FC236}">
                <a16:creationId xmlns:a16="http://schemas.microsoft.com/office/drawing/2014/main" id="{2C9C20FE-473C-4225-84AC-415B85FD9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83" y="0"/>
            <a:ext cx="3641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Last Refresh Date">
            <a:extLst>
              <a:ext uri="{FF2B5EF4-FFF2-40B4-BE49-F238E27FC236}">
                <a16:creationId xmlns:a16="http://schemas.microsoft.com/office/drawing/2014/main" id="{54EEEB80-475A-4596-B4EF-861C05E79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icket">
            <a:extLst>
              <a:ext uri="{FF2B5EF4-FFF2-40B4-BE49-F238E27FC236}">
                <a16:creationId xmlns:a16="http://schemas.microsoft.com/office/drawing/2014/main" id="{51A4DB07-549F-4A84-859F-BF266237B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ample Sales Dashboard">
            <a:extLst>
              <a:ext uri="{FF2B5EF4-FFF2-40B4-BE49-F238E27FC236}">
                <a16:creationId xmlns:a16="http://schemas.microsoft.com/office/drawing/2014/main" id="{FDBE973B-0E2C-43D3-954C-6A73B66D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506"/>
            <a:ext cx="12192000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Order_Details">
            <a:extLst>
              <a:ext uri="{FF2B5EF4-FFF2-40B4-BE49-F238E27FC236}">
                <a16:creationId xmlns:a16="http://schemas.microsoft.com/office/drawing/2014/main" id="{2195EFAB-8509-4BE8-8F2A-BF2790FA5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629"/>
            <a:ext cx="12192000" cy="49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lear Filter">
            <a:extLst>
              <a:ext uri="{FF2B5EF4-FFF2-40B4-BE49-F238E27FC236}">
                <a16:creationId xmlns:a16="http://schemas.microsoft.com/office/drawing/2014/main" id="{FEF23EA4-66F5-4749-BBF9-2C54CF615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">
            <a:extLst>
              <a:ext uri="{FF2B5EF4-FFF2-40B4-BE49-F238E27FC236}">
                <a16:creationId xmlns:a16="http://schemas.microsoft.com/office/drawing/2014/main" id="{861CBDB2-3A35-4083-B9D6-2170DF23B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ofit">
            <a:extLst>
              <a:ext uri="{FF2B5EF4-FFF2-40B4-BE49-F238E27FC236}">
                <a16:creationId xmlns:a16="http://schemas.microsoft.com/office/drawing/2014/main" id="{E6B4C172-C81D-4FE9-A56A-B24C0BF39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uantity">
            <a:extLst>
              <a:ext uri="{FF2B5EF4-FFF2-40B4-BE49-F238E27FC236}">
                <a16:creationId xmlns:a16="http://schemas.microsoft.com/office/drawing/2014/main" id="{20C78338-A728-484C-A17F-0A5293CBA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Order Count">
            <a:extLst>
              <a:ext uri="{FF2B5EF4-FFF2-40B4-BE49-F238E27FC236}">
                <a16:creationId xmlns:a16="http://schemas.microsoft.com/office/drawing/2014/main" id="{960AFBFC-E9B5-4ABD-8E22-8B077A25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vg Shipping Cost">
            <a:extLst>
              <a:ext uri="{FF2B5EF4-FFF2-40B4-BE49-F238E27FC236}">
                <a16:creationId xmlns:a16="http://schemas.microsoft.com/office/drawing/2014/main" id="{3C0EE697-860B-45D7-B38A-8695D6BB5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ales by Sub-Category">
            <a:extLst>
              <a:ext uri="{FF2B5EF4-FFF2-40B4-BE49-F238E27FC236}">
                <a16:creationId xmlns:a16="http://schemas.microsoft.com/office/drawing/2014/main" id="{EEC7A51C-1E89-4514-A837-41F83205B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91"/>
            <a:ext cx="12192000" cy="52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ales and Profit">
            <a:extLst>
              <a:ext uri="{FF2B5EF4-FFF2-40B4-BE49-F238E27FC236}">
                <a16:creationId xmlns:a16="http://schemas.microsoft.com/office/drawing/2014/main" id="{76A1FA3B-E218-4972-8EBF-3F31642A4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77190"/>
            <a:ext cx="71628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ales By Market">
            <a:extLst>
              <a:ext uri="{FF2B5EF4-FFF2-40B4-BE49-F238E27FC236}">
                <a16:creationId xmlns:a16="http://schemas.microsoft.com/office/drawing/2014/main" id="{ACC7B6D7-7730-4BE8-AFDC-D647FB770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823"/>
            <a:ext cx="12192000" cy="51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Global Sales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Sales Dashboard</dc:title>
  <dc:creator/>
  <cp:lastModifiedBy>Yogesh Bhosle</cp:lastModifiedBy>
  <cp:revision>1</cp:revision>
  <dcterms:created xsi:type="dcterms:W3CDTF">2022-09-06T16:15:07Z</dcterms:created>
  <dcterms:modified xsi:type="dcterms:W3CDTF">2022-09-06T16:16:13Z</dcterms:modified>
</cp:coreProperties>
</file>