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ProjectYogeshBhosle/OrderCount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70BE8B-526F-4F1F-9E93-75AEEFCD43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Project (Yogesh Bhosle)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01CFB0-36EE-4555-8E80-843118E8D9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6:04:47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rofit vs Sales" id="10" name="slide10">
            <a:extLst>
              <a:ext uri="{FF2B5EF4-FFF2-40B4-BE49-F238E27FC236}">
                <a16:creationId xmlns:a16="http://schemas.microsoft.com/office/drawing/2014/main" id="{8E169E1D-1714-4B25-B784-3FA915D2D9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 Sales" id="11" name="slide11">
            <a:extLst>
              <a:ext uri="{FF2B5EF4-FFF2-40B4-BE49-F238E27FC236}">
                <a16:creationId xmlns:a16="http://schemas.microsoft.com/office/drawing/2014/main" id="{C5D72384-CF95-44F4-BF47-48E0028C4B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Returns" id="12" name="slide12">
            <a:extLst>
              <a:ext uri="{FF2B5EF4-FFF2-40B4-BE49-F238E27FC236}">
                <a16:creationId xmlns:a16="http://schemas.microsoft.com/office/drawing/2014/main" id="{5C154AB4-7AE8-41B6-9481-410C2B77A8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Person wiseCount of Orders" id="13" name="slide13">
            <a:extLst>
              <a:ext uri="{FF2B5EF4-FFF2-40B4-BE49-F238E27FC236}">
                <a16:creationId xmlns:a16="http://schemas.microsoft.com/office/drawing/2014/main" id="{23BAEC9F-74CF-4873-9EF6-9ADF19159C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Sales" id="14" name="slide14">
            <a:extLst>
              <a:ext uri="{FF2B5EF4-FFF2-40B4-BE49-F238E27FC236}">
                <a16:creationId xmlns:a16="http://schemas.microsoft.com/office/drawing/2014/main" id="{284FFA8D-01AB-4DC0-BBD1-9AC8BD4FC6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5" name="slide15">
            <a:extLst>
              <a:ext uri="{FF2B5EF4-FFF2-40B4-BE49-F238E27FC236}">
                <a16:creationId xmlns:a16="http://schemas.microsoft.com/office/drawing/2014/main" id="{03EA6DF5-2202-4F3D-AF61-92E609BDCA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29"/>
            <a:ext cx="12192000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rder Counts" id="2" name="slide2">
            <a:extLst>
              <a:ext uri="{FF2B5EF4-FFF2-40B4-BE49-F238E27FC236}">
                <a16:creationId xmlns:a16="http://schemas.microsoft.com/office/drawing/2014/main" id="{CFD164CB-8163-4E05-AE64-E25A17C8D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egement &amp;amp; Category" id="3" name="slide3">
            <a:extLst>
              <a:ext uri="{FF2B5EF4-FFF2-40B4-BE49-F238E27FC236}">
                <a16:creationId xmlns:a16="http://schemas.microsoft.com/office/drawing/2014/main" id="{AFAF8D26-FEF4-4D08-9614-AA585E7E3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in" id="4" name="slide4">
            <a:extLst>
              <a:ext uri="{FF2B5EF4-FFF2-40B4-BE49-F238E27FC236}">
                <a16:creationId xmlns:a16="http://schemas.microsoft.com/office/drawing/2014/main" id="{2BCA3EE1-98D9-4ACD-B21E-E69145C7D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70"/>
            <a:ext cx="12192000" cy="51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ime to deliver" id="5" name="slide5">
            <a:extLst>
              <a:ext uri="{FF2B5EF4-FFF2-40B4-BE49-F238E27FC236}">
                <a16:creationId xmlns:a16="http://schemas.microsoft.com/office/drawing/2014/main" id="{62103D6B-5961-4CC2-B860-477A66353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Discount" id="6" name="slide6">
            <a:extLst>
              <a:ext uri="{FF2B5EF4-FFF2-40B4-BE49-F238E27FC236}">
                <a16:creationId xmlns:a16="http://schemas.microsoft.com/office/drawing/2014/main" id="{48C92D67-048C-49E8-A7F2-0A788CE464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Order Qty" id="7" name="slide7">
            <a:extLst>
              <a:ext uri="{FF2B5EF4-FFF2-40B4-BE49-F238E27FC236}">
                <a16:creationId xmlns:a16="http://schemas.microsoft.com/office/drawing/2014/main" id="{5CE4D38A-C727-4A24-B513-81D2987A62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% by Category" id="8" name="slide8">
            <a:extLst>
              <a:ext uri="{FF2B5EF4-FFF2-40B4-BE49-F238E27FC236}">
                <a16:creationId xmlns:a16="http://schemas.microsoft.com/office/drawing/2014/main" id="{157BB3C8-F8DE-4047-8DC5-0738A2C633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Ordres by Region &amp;amp; Category" id="9" name="slide9">
            <a:extLst>
              <a:ext uri="{FF2B5EF4-FFF2-40B4-BE49-F238E27FC236}">
                <a16:creationId xmlns:a16="http://schemas.microsoft.com/office/drawing/2014/main" id="{28C6E8A0-D89C-4351-86B3-F3B7E11ED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2022-08-02T18:04:48Z</dcterms:created>
  <dcterms:modified xsi:type="dcterms:W3CDTF">2022-08-02T18:04:48Z</dcterms:modified>
</cp:coreProperties>
</file>