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60" r:id="rId4"/>
    <p:sldId id="261" r:id="rId5"/>
    <p:sldId id="266" r:id="rId6"/>
    <p:sldId id="276" r:id="rId7"/>
    <p:sldId id="271" r:id="rId8"/>
    <p:sldId id="277" r:id="rId9"/>
    <p:sldId id="268" r:id="rId10"/>
    <p:sldId id="278" r:id="rId11"/>
    <p:sldId id="269" r:id="rId12"/>
    <p:sldId id="270" r:id="rId13"/>
    <p:sldId id="262" r:id="rId14"/>
    <p:sldId id="282" r:id="rId15"/>
    <p:sldId id="283" r:id="rId16"/>
    <p:sldId id="284" r:id="rId17"/>
    <p:sldId id="287" r:id="rId18"/>
    <p:sldId id="286" r:id="rId19"/>
    <p:sldId id="285" r:id="rId20"/>
    <p:sldId id="288" r:id="rId21"/>
    <p:sldId id="289" r:id="rId22"/>
    <p:sldId id="264" r:id="rId23"/>
    <p:sldId id="274" r:id="rId24"/>
    <p:sldId id="275" r:id="rId25"/>
    <p:sldId id="279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2F6"/>
    <a:srgbClr val="80FF80"/>
    <a:srgbClr val="FFFF7C"/>
    <a:srgbClr val="009CFF"/>
    <a:srgbClr val="417FE2"/>
    <a:srgbClr val="28166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95" autoAdjust="0"/>
  </p:normalViewPr>
  <p:slideViewPr>
    <p:cSldViewPr snapToGrid="0">
      <p:cViewPr varScale="1">
        <p:scale>
          <a:sx n="64" d="100"/>
          <a:sy n="64" d="100"/>
        </p:scale>
        <p:origin x="1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g"/><Relationship Id="rId4" Type="http://schemas.openxmlformats.org/officeDocument/2006/relationships/image" Target="../media/image21.gi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g"/><Relationship Id="rId4" Type="http://schemas.openxmlformats.org/officeDocument/2006/relationships/image" Target="../media/image21.gi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光伏</a:t>
          </a:r>
          <a:endParaRPr lang="zh-CN" sz="28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实施方案</a:t>
          </a:r>
          <a:endParaRPr lang="zh-CN" sz="16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项目开发</a:t>
          </a:r>
          <a:endParaRPr lang="zh-CN" sz="16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项目总结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zh-CN"/>
        </a:p>
      </dgm:t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zh-CN"/>
        </a:p>
      </dgm:t>
    </dgm:pt>
    <dgm:pt modelId="{FB302741-5197-47B8-BBB1-65CB7E07FCD3}" type="pres">
      <dgm:prSet presAssocID="{960DD3F4-08B5-4717-B21F-9D7ADE4F9398}" presName="Accent" presStyleLbl="node1" presStyleIdx="1" presStyleCnt="2"/>
      <dgm:spPr/>
    </dgm:pt>
    <dgm:pt modelId="{89B904B9-5717-4DEA-8FDE-C7F2611F714E}" type="pres">
      <dgm:prSet presAssocID="{960DD3F4-08B5-4717-B21F-9D7ADE4F9398}" presName="Image1" presStyleLbl="fgImgPlace1" presStyleIdx="0" presStyleCnt="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21F6628-84A3-46EE-8299-B0A14F80B4AA}" type="pres">
      <dgm:prSet presAssocID="{960DD3F4-08B5-4717-B21F-9D7ADE4F9398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F0720-4BBA-4C2B-A13E-A00FCE81B1A5}" type="pres">
      <dgm:prSet presAssocID="{C0C01B88-9CE1-468B-9CBF-591339763F40}" presName="Image2" presStyleCnt="0"/>
      <dgm:spPr/>
    </dgm:pt>
    <dgm:pt modelId="{07F3DE25-1642-45C2-B4F6-1F381AF4B3C9}" type="pres">
      <dgm:prSet presAssocID="{C0C01B88-9CE1-468B-9CBF-591339763F40}" presName="Image" presStyleLbl="fgImgPlace1" presStyleIdx="1" presStyleCnt="3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/>
        </a:p>
      </dgm:t>
    </dgm:pt>
    <dgm:pt modelId="{E893A8C6-A47C-4A7E-98DB-4A15C623254E}" type="pres">
      <dgm:prSet presAssocID="{C0C01B88-9CE1-468B-9CBF-591339763F40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443E6-3DED-4D76-AF34-A34F1C8B0ABA}" type="pres">
      <dgm:prSet presAssocID="{2047DE55-99B8-4790-89E2-F50A652A554B}" presName="Image3" presStyleCnt="0"/>
      <dgm:spPr/>
    </dgm:pt>
    <dgm:pt modelId="{37E17C6F-ED68-448D-88C1-BFA2E9B6DD18}" type="pres">
      <dgm:prSet presAssocID="{2047DE55-99B8-4790-89E2-F50A652A554B}" presName="Image" presStyleLbl="fgImgPlace1" presStyleIdx="2" presStyleCnt="3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/>
        </a:p>
      </dgm:t>
    </dgm:pt>
    <dgm:pt modelId="{FDC314FE-70A6-4593-89DB-9466DC4ABB87}" type="pres">
      <dgm:prSet presAssocID="{2047DE55-99B8-4790-89E2-F50A652A554B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079DC-9100-43CB-83F4-47AC9676D6D6}" srcId="{007470A2-B5D7-4887-B4FD-B6021A4D4CF7}" destId="{960DD3F4-08B5-4717-B21F-9D7ADE4F9398}" srcOrd="0" destOrd="0" parTransId="{839A0E79-83CF-4D81-910F-C4D38D5DC2A9}" sibTransId="{D3D2787D-6A77-4635-9E00-A1E2766D7996}"/>
    <dgm:cxn modelId="{721A35C3-DBEA-42F4-A54D-DFAAD999BF91}" srcId="{007470A2-B5D7-4887-B4FD-B6021A4D4CF7}" destId="{2047DE55-99B8-4790-89E2-F50A652A554B}" srcOrd="2" destOrd="0" parTransId="{C8D3E9CF-05DC-4FB6-BC89-86896EE18DEA}" sibTransId="{048493D6-4426-4618-8C32-1CBA84A9753C}"/>
    <dgm:cxn modelId="{88E316C2-CABD-4EB5-90BB-51718B1AC62D}" type="presOf" srcId="{007470A2-B5D7-4887-B4FD-B6021A4D4CF7}" destId="{05E59EE6-24A2-4651-996A-9AFB7B9FFC8F}" srcOrd="0" destOrd="0" presId="urn:microsoft.com/office/officeart/2011/layout/RadialPictureList#1"/>
    <dgm:cxn modelId="{8988D402-7750-4AE8-B138-7DA694FB8411}" type="presOf" srcId="{960DD3F4-08B5-4717-B21F-9D7ADE4F9398}" destId="{021F6628-84A3-46EE-8299-B0A14F80B4AA}" srcOrd="0" destOrd="0" presId="urn:microsoft.com/office/officeart/2011/layout/RadialPictureList#1"/>
    <dgm:cxn modelId="{8CD63501-C9CE-4CF5-9722-CFB564C1DE59}" type="presOf" srcId="{C0C01B88-9CE1-468B-9CBF-591339763F40}" destId="{E893A8C6-A47C-4A7E-98DB-4A15C623254E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BF14818-2CD4-44EE-87F6-EF9B6A53045F}" type="presOf" srcId="{E16905CA-DEF8-4D11-8E8E-35415FE5B980}" destId="{BCBA671E-8B0E-47E3-B726-8B2B073B000E}" srcOrd="0" destOrd="0" presId="urn:microsoft.com/office/officeart/2011/layout/RadialPictureList#1"/>
    <dgm:cxn modelId="{8D5FD78A-BE31-4FDE-A461-DA8AB34B38C6}" srcId="{007470A2-B5D7-4887-B4FD-B6021A4D4CF7}" destId="{C0C01B88-9CE1-468B-9CBF-591339763F40}" srcOrd="1" destOrd="0" parTransId="{DFE94F7E-D535-430A-8BB1-49AC9838F4B9}" sibTransId="{E322421D-E49C-4213-8E54-92B0A3C2AA0D}"/>
    <dgm:cxn modelId="{5F61AABF-8E35-420D-9CDB-26192D3D87C0}" type="presOf" srcId="{2047DE55-99B8-4790-89E2-F50A652A554B}" destId="{FDC314FE-70A6-4593-89DB-9466DC4ABB87}" srcOrd="0" destOrd="0" presId="urn:microsoft.com/office/officeart/2011/layout/RadialPictureList#1"/>
    <dgm:cxn modelId="{02E5E936-7FBB-41AC-88F5-1112DF68A4E6}" type="presParOf" srcId="{BCBA671E-8B0E-47E3-B726-8B2B073B000E}" destId="{05E59EE6-24A2-4651-996A-9AFB7B9FFC8F}" srcOrd="0" destOrd="0" presId="urn:microsoft.com/office/officeart/2011/layout/RadialPictureList#1"/>
    <dgm:cxn modelId="{D69C2963-5E15-4393-BDE1-827579935C63}" type="presParOf" srcId="{BCBA671E-8B0E-47E3-B726-8B2B073B000E}" destId="{FB302741-5197-47B8-BBB1-65CB7E07FCD3}" srcOrd="1" destOrd="0" presId="urn:microsoft.com/office/officeart/2011/layout/RadialPictureList#1"/>
    <dgm:cxn modelId="{3E97847D-47CE-4E28-9A53-01D653E77531}" type="presParOf" srcId="{BCBA671E-8B0E-47E3-B726-8B2B073B000E}" destId="{89B904B9-5717-4DEA-8FDE-C7F2611F714E}" srcOrd="2" destOrd="0" presId="urn:microsoft.com/office/officeart/2011/layout/RadialPictureList#1"/>
    <dgm:cxn modelId="{A2D349ED-F6BB-421D-B29F-BC7C1E4C8CC5}" type="presParOf" srcId="{BCBA671E-8B0E-47E3-B726-8B2B073B000E}" destId="{021F6628-84A3-46EE-8299-B0A14F80B4AA}" srcOrd="3" destOrd="0" presId="urn:microsoft.com/office/officeart/2011/layout/RadialPictureList#1"/>
    <dgm:cxn modelId="{5AA93BA1-92CD-4D75-9E8F-3F35179CFE1B}" type="presParOf" srcId="{BCBA671E-8B0E-47E3-B726-8B2B073B000E}" destId="{ACDF0720-4BBA-4C2B-A13E-A00FCE81B1A5}" srcOrd="4" destOrd="0" presId="urn:microsoft.com/office/officeart/2011/layout/RadialPictureList#1"/>
    <dgm:cxn modelId="{8080EDEA-88FB-4EBE-AA45-BC51C05228E3}" type="presParOf" srcId="{ACDF0720-4BBA-4C2B-A13E-A00FCE81B1A5}" destId="{07F3DE25-1642-45C2-B4F6-1F381AF4B3C9}" srcOrd="0" destOrd="0" presId="urn:microsoft.com/office/officeart/2011/layout/RadialPictureList#1"/>
    <dgm:cxn modelId="{D8E3C6B8-12BA-473C-A730-05E998299A0F}" type="presParOf" srcId="{BCBA671E-8B0E-47E3-B726-8B2B073B000E}" destId="{E893A8C6-A47C-4A7E-98DB-4A15C623254E}" srcOrd="5" destOrd="0" presId="urn:microsoft.com/office/officeart/2011/layout/RadialPictureList#1"/>
    <dgm:cxn modelId="{20D5E915-7115-4E1C-A122-884FCA61A98A}" type="presParOf" srcId="{BCBA671E-8B0E-47E3-B726-8B2B073B000E}" destId="{AFF443E6-3DED-4D76-AF34-A34F1C8B0ABA}" srcOrd="6" destOrd="0" presId="urn:microsoft.com/office/officeart/2011/layout/RadialPictureList#1"/>
    <dgm:cxn modelId="{EF3B549F-E82A-4787-9EC4-BA8A7DDFC92C}" type="presParOf" srcId="{AFF443E6-3DED-4D76-AF34-A34F1C8B0ABA}" destId="{37E17C6F-ED68-448D-88C1-BFA2E9B6DD18}" srcOrd="0" destOrd="0" presId="urn:microsoft.com/office/officeart/2011/layout/RadialPictureList#1"/>
    <dgm:cxn modelId="{8342F6CF-20D3-4F1F-8FF7-CDABAA8F92BA}" type="presParOf" srcId="{BCBA671E-8B0E-47E3-B726-8B2B073B000E}" destId="{FDC314FE-70A6-4593-89DB-9466DC4ABB87}" srcOrd="7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E9421-F606-4B03-B273-6A573962301F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4D410B-265B-4473-827F-0B5D48D50D0F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1F7075B8-4ADA-40BE-AB4D-61CD90DBD0AE}" type="parTrans" cxnId="{33B12A7F-70F6-4389-BEE6-D61CEE7C763A}">
      <dgm:prSet/>
      <dgm:spPr/>
      <dgm:t>
        <a:bodyPr/>
        <a:lstStyle/>
        <a:p>
          <a:endParaRPr lang="zh-CN" altLang="en-US"/>
        </a:p>
      </dgm:t>
    </dgm:pt>
    <dgm:pt modelId="{0DFD2C56-4231-4EA0-815C-05701BE8F10B}" type="sibTrans" cxnId="{33B12A7F-70F6-4389-BEE6-D61CEE7C763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  <dgm:pt modelId="{EBACEC85-B57E-4518-9008-8B30FB7D5D68}">
      <dgm:prSet phldrT="[文本]"/>
      <dgm:spPr/>
      <dgm:t>
        <a:bodyPr/>
        <a:lstStyle/>
        <a:p>
          <a:r>
            <a:rPr lang="zh-CN" altLang="en-US" dirty="0" smtClean="0"/>
            <a:t>版本控制</a:t>
          </a:r>
          <a:endParaRPr lang="zh-CN" altLang="en-US" dirty="0"/>
        </a:p>
      </dgm:t>
    </dgm:pt>
    <dgm:pt modelId="{3D8E9577-545F-45FE-ADC1-C7198D7D49B6}" type="parTrans" cxnId="{AFE85797-976E-41AD-84E3-BEB212E77174}">
      <dgm:prSet/>
      <dgm:spPr/>
      <dgm:t>
        <a:bodyPr/>
        <a:lstStyle/>
        <a:p>
          <a:endParaRPr lang="zh-CN" altLang="en-US"/>
        </a:p>
      </dgm:t>
    </dgm:pt>
    <dgm:pt modelId="{D7DBF3F1-0BFD-440C-A791-C6C8582A4D4B}" type="sibTrans" cxnId="{AFE85797-976E-41AD-84E3-BEB212E7717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25ACF9F-FE55-444D-B88D-7EBD2824C054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EEAF64B2-0140-4A83-BA44-51A1C305D256}" type="parTrans" cxnId="{5AAC6CAD-3E75-476C-8D8B-757F44931B9E}">
      <dgm:prSet/>
      <dgm:spPr/>
      <dgm:t>
        <a:bodyPr/>
        <a:lstStyle/>
        <a:p>
          <a:endParaRPr lang="zh-CN" altLang="en-US"/>
        </a:p>
      </dgm:t>
    </dgm:pt>
    <dgm:pt modelId="{556E98D0-50C7-4C3C-B87C-3175A3B4F8D4}" type="sibTrans" cxnId="{5AAC6CAD-3E75-476C-8D8B-757F44931B9E}">
      <dgm:prSet/>
      <dgm:spPr/>
      <dgm:t>
        <a:bodyPr/>
        <a:lstStyle/>
        <a:p>
          <a:endParaRPr lang="zh-CN" altLang="en-US"/>
        </a:p>
      </dgm:t>
    </dgm:pt>
    <dgm:pt modelId="{E93BEB85-5F57-4377-90E9-136F76D7EE27}" type="pres">
      <dgm:prSet presAssocID="{7B7E9421-F606-4B03-B273-6A573962301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BBBABA9-3572-4000-AC2C-82E8957F89F6}" type="pres">
      <dgm:prSet presAssocID="{7B7E9421-F606-4B03-B273-6A573962301F}" presName="dot1" presStyleLbl="alignNode1" presStyleIdx="0" presStyleCnt="12"/>
      <dgm:spPr/>
    </dgm:pt>
    <dgm:pt modelId="{B095A121-B192-4E43-95A2-D34C4AD3437A}" type="pres">
      <dgm:prSet presAssocID="{7B7E9421-F606-4B03-B273-6A573962301F}" presName="dot2" presStyleLbl="alignNode1" presStyleIdx="1" presStyleCnt="12"/>
      <dgm:spPr/>
    </dgm:pt>
    <dgm:pt modelId="{F0D952F0-D694-4AC2-97B0-7A2E02432D55}" type="pres">
      <dgm:prSet presAssocID="{7B7E9421-F606-4B03-B273-6A573962301F}" presName="dot3" presStyleLbl="alignNode1" presStyleIdx="2" presStyleCnt="12"/>
      <dgm:spPr/>
    </dgm:pt>
    <dgm:pt modelId="{BF510043-B788-4D47-B061-4CC864F0FA3D}" type="pres">
      <dgm:prSet presAssocID="{7B7E9421-F606-4B03-B273-6A573962301F}" presName="dot4" presStyleLbl="alignNode1" presStyleIdx="3" presStyleCnt="12"/>
      <dgm:spPr/>
    </dgm:pt>
    <dgm:pt modelId="{E3B0289D-6DB0-407B-895D-5C63992611C1}" type="pres">
      <dgm:prSet presAssocID="{7B7E9421-F606-4B03-B273-6A573962301F}" presName="dot5" presStyleLbl="alignNode1" presStyleIdx="4" presStyleCnt="12"/>
      <dgm:spPr/>
    </dgm:pt>
    <dgm:pt modelId="{08D7A25E-E805-4332-8F52-660DDFCDC917}" type="pres">
      <dgm:prSet presAssocID="{7B7E9421-F606-4B03-B273-6A573962301F}" presName="dotArrow1" presStyleLbl="alignNode1" presStyleIdx="5" presStyleCnt="12"/>
      <dgm:spPr/>
    </dgm:pt>
    <dgm:pt modelId="{00719FD3-6CF6-4091-98E1-C6BEC423B07A}" type="pres">
      <dgm:prSet presAssocID="{7B7E9421-F606-4B03-B273-6A573962301F}" presName="dotArrow2" presStyleLbl="alignNode1" presStyleIdx="6" presStyleCnt="12"/>
      <dgm:spPr/>
    </dgm:pt>
    <dgm:pt modelId="{666361DC-19C4-4906-A346-B8C0EECB835B}" type="pres">
      <dgm:prSet presAssocID="{7B7E9421-F606-4B03-B273-6A573962301F}" presName="dotArrow3" presStyleLbl="alignNode1" presStyleIdx="7" presStyleCnt="12"/>
      <dgm:spPr/>
    </dgm:pt>
    <dgm:pt modelId="{93C2C603-EF35-4F74-85E2-ED6A0DEE0D47}" type="pres">
      <dgm:prSet presAssocID="{7B7E9421-F606-4B03-B273-6A573962301F}" presName="dotArrow4" presStyleLbl="alignNode1" presStyleIdx="8" presStyleCnt="12"/>
      <dgm:spPr/>
    </dgm:pt>
    <dgm:pt modelId="{34A909B2-4781-4021-BD69-738EC66B6F0F}" type="pres">
      <dgm:prSet presAssocID="{7B7E9421-F606-4B03-B273-6A573962301F}" presName="dotArrow5" presStyleLbl="alignNode1" presStyleIdx="9" presStyleCnt="12"/>
      <dgm:spPr/>
    </dgm:pt>
    <dgm:pt modelId="{B7FAD974-3E44-4E78-A55A-2183B301A2BD}" type="pres">
      <dgm:prSet presAssocID="{7B7E9421-F606-4B03-B273-6A573962301F}" presName="dotArrow6" presStyleLbl="alignNode1" presStyleIdx="10" presStyleCnt="12"/>
      <dgm:spPr/>
    </dgm:pt>
    <dgm:pt modelId="{ED92B6DA-ACE9-4004-9AEE-40E5E5591ED1}" type="pres">
      <dgm:prSet presAssocID="{7B7E9421-F606-4B03-B273-6A573962301F}" presName="dotArrow7" presStyleLbl="alignNode1" presStyleIdx="11" presStyleCnt="12"/>
      <dgm:spPr/>
      <dgm:t>
        <a:bodyPr/>
        <a:lstStyle/>
        <a:p>
          <a:endParaRPr lang="zh-CN" altLang="en-US"/>
        </a:p>
      </dgm:t>
    </dgm:pt>
    <dgm:pt modelId="{50BE4B4D-1C99-4D03-BBED-2C5D98D26C2F}" type="pres">
      <dgm:prSet presAssocID="{184D410B-265B-4473-827F-0B5D48D50D0F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AEEC458A-59D8-4AE6-8600-3FE1CF19DC13}" type="pres">
      <dgm:prSet presAssocID="{0DFD2C56-4231-4EA0-815C-05701BE8F10B}" presName="picture1" presStyleCnt="0"/>
      <dgm:spPr/>
    </dgm:pt>
    <dgm:pt modelId="{6897D74A-3F9D-4269-961D-143C7534CD6E}" type="pres">
      <dgm:prSet presAssocID="{0DFD2C56-4231-4EA0-815C-05701BE8F10B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B450C7D8-F2CD-4094-82CA-659ED9C40FAF}" type="pres">
      <dgm:prSet presAssocID="{B25ACF9F-FE55-444D-B88D-7EBD2824C054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D643592F-1207-4083-B923-BB51A0172982}" type="pres">
      <dgm:prSet presAssocID="{556E98D0-50C7-4C3C-B87C-3175A3B4F8D4}" presName="picture2" presStyleCnt="0"/>
      <dgm:spPr/>
    </dgm:pt>
    <dgm:pt modelId="{268D1446-5474-4500-A964-90FB6E6B242F}" type="pres">
      <dgm:prSet presAssocID="{556E98D0-50C7-4C3C-B87C-3175A3B4F8D4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4D76F625-5623-4DCC-8D1D-5C1134B32A77}" type="pres">
      <dgm:prSet presAssocID="{EBACEC85-B57E-4518-9008-8B30FB7D5D68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F56C25E8-BAFA-4030-98AC-D15A93F1C33A}" type="pres">
      <dgm:prSet presAssocID="{D7DBF3F1-0BFD-440C-A791-C6C8582A4D4B}" presName="picture3" presStyleCnt="0"/>
      <dgm:spPr/>
    </dgm:pt>
    <dgm:pt modelId="{CDADA9A6-985B-4408-8AF4-2343E6397F49}" type="pres">
      <dgm:prSet presAssocID="{D7DBF3F1-0BFD-440C-A791-C6C8582A4D4B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3B12A7F-70F6-4389-BEE6-D61CEE7C763A}" srcId="{7B7E9421-F606-4B03-B273-6A573962301F}" destId="{184D410B-265B-4473-827F-0B5D48D50D0F}" srcOrd="0" destOrd="0" parTransId="{1F7075B8-4ADA-40BE-AB4D-61CD90DBD0AE}" sibTransId="{0DFD2C56-4231-4EA0-815C-05701BE8F10B}"/>
    <dgm:cxn modelId="{E769BBD0-E6A7-4BDD-8C29-C3CC0FAF6EA2}" type="presOf" srcId="{184D410B-265B-4473-827F-0B5D48D50D0F}" destId="{50BE4B4D-1C99-4D03-BBED-2C5D98D26C2F}" srcOrd="0" destOrd="0" presId="urn:microsoft.com/office/officeart/2008/layout/AscendingPictureAccentProcess"/>
    <dgm:cxn modelId="{C314540C-C8F5-4C42-80F1-23A99A302AE5}" type="presOf" srcId="{0DFD2C56-4231-4EA0-815C-05701BE8F10B}" destId="{6897D74A-3F9D-4269-961D-143C7534CD6E}" srcOrd="0" destOrd="0" presId="urn:microsoft.com/office/officeart/2008/layout/AscendingPictureAccentProcess"/>
    <dgm:cxn modelId="{C3E4CA82-A4BA-4C75-B8B6-9BDD014518CE}" type="presOf" srcId="{556E98D0-50C7-4C3C-B87C-3175A3B4F8D4}" destId="{268D1446-5474-4500-A964-90FB6E6B242F}" srcOrd="0" destOrd="0" presId="urn:microsoft.com/office/officeart/2008/layout/AscendingPictureAccentProcess"/>
    <dgm:cxn modelId="{AC871A7F-49CD-48F8-8874-E61D7D609266}" type="presOf" srcId="{B25ACF9F-FE55-444D-B88D-7EBD2824C054}" destId="{B450C7D8-F2CD-4094-82CA-659ED9C40FAF}" srcOrd="0" destOrd="0" presId="urn:microsoft.com/office/officeart/2008/layout/AscendingPictureAccentProcess"/>
    <dgm:cxn modelId="{AFE85797-976E-41AD-84E3-BEB212E77174}" srcId="{7B7E9421-F606-4B03-B273-6A573962301F}" destId="{EBACEC85-B57E-4518-9008-8B30FB7D5D68}" srcOrd="2" destOrd="0" parTransId="{3D8E9577-545F-45FE-ADC1-C7198D7D49B6}" sibTransId="{D7DBF3F1-0BFD-440C-A791-C6C8582A4D4B}"/>
    <dgm:cxn modelId="{6B9CFC34-A9FB-4152-A323-9685CA0098C7}" type="presOf" srcId="{7B7E9421-F606-4B03-B273-6A573962301F}" destId="{E93BEB85-5F57-4377-90E9-136F76D7EE27}" srcOrd="0" destOrd="0" presId="urn:microsoft.com/office/officeart/2008/layout/AscendingPictureAccentProcess"/>
    <dgm:cxn modelId="{5AAC6CAD-3E75-476C-8D8B-757F44931B9E}" srcId="{7B7E9421-F606-4B03-B273-6A573962301F}" destId="{B25ACF9F-FE55-444D-B88D-7EBD2824C054}" srcOrd="1" destOrd="0" parTransId="{EEAF64B2-0140-4A83-BA44-51A1C305D256}" sibTransId="{556E98D0-50C7-4C3C-B87C-3175A3B4F8D4}"/>
    <dgm:cxn modelId="{1A2B4092-FB07-450E-A94C-DAA2C5FBC0C1}" type="presOf" srcId="{EBACEC85-B57E-4518-9008-8B30FB7D5D68}" destId="{4D76F625-5623-4DCC-8D1D-5C1134B32A77}" srcOrd="0" destOrd="0" presId="urn:microsoft.com/office/officeart/2008/layout/AscendingPictureAccentProcess"/>
    <dgm:cxn modelId="{85DCC0C6-22C2-4376-9C4C-A5F0815AFF45}" type="presOf" srcId="{D7DBF3F1-0BFD-440C-A791-C6C8582A4D4B}" destId="{CDADA9A6-985B-4408-8AF4-2343E6397F49}" srcOrd="0" destOrd="0" presId="urn:microsoft.com/office/officeart/2008/layout/AscendingPictureAccentProcess"/>
    <dgm:cxn modelId="{12246FA1-4FF7-4A3C-A699-8F2328061577}" type="presParOf" srcId="{E93BEB85-5F57-4377-90E9-136F76D7EE27}" destId="{9BBBABA9-3572-4000-AC2C-82E8957F89F6}" srcOrd="0" destOrd="0" presId="urn:microsoft.com/office/officeart/2008/layout/AscendingPictureAccentProcess"/>
    <dgm:cxn modelId="{0F380E3D-2190-4D1C-9BCC-5D57CDB375E9}" type="presParOf" srcId="{E93BEB85-5F57-4377-90E9-136F76D7EE27}" destId="{B095A121-B192-4E43-95A2-D34C4AD3437A}" srcOrd="1" destOrd="0" presId="urn:microsoft.com/office/officeart/2008/layout/AscendingPictureAccentProcess"/>
    <dgm:cxn modelId="{07376A49-0892-4860-8D7B-554F3A289564}" type="presParOf" srcId="{E93BEB85-5F57-4377-90E9-136F76D7EE27}" destId="{F0D952F0-D694-4AC2-97B0-7A2E02432D55}" srcOrd="2" destOrd="0" presId="urn:microsoft.com/office/officeart/2008/layout/AscendingPictureAccentProcess"/>
    <dgm:cxn modelId="{26774654-4E20-4F5B-B43F-17948EE7A591}" type="presParOf" srcId="{E93BEB85-5F57-4377-90E9-136F76D7EE27}" destId="{BF510043-B788-4D47-B061-4CC864F0FA3D}" srcOrd="3" destOrd="0" presId="urn:microsoft.com/office/officeart/2008/layout/AscendingPictureAccentProcess"/>
    <dgm:cxn modelId="{34DFCA43-35BB-487A-BB3F-5C5028875E4F}" type="presParOf" srcId="{E93BEB85-5F57-4377-90E9-136F76D7EE27}" destId="{E3B0289D-6DB0-407B-895D-5C63992611C1}" srcOrd="4" destOrd="0" presId="urn:microsoft.com/office/officeart/2008/layout/AscendingPictureAccentProcess"/>
    <dgm:cxn modelId="{909701D7-682F-4E3B-AA82-C16844739AD4}" type="presParOf" srcId="{E93BEB85-5F57-4377-90E9-136F76D7EE27}" destId="{08D7A25E-E805-4332-8F52-660DDFCDC917}" srcOrd="5" destOrd="0" presId="urn:microsoft.com/office/officeart/2008/layout/AscendingPictureAccentProcess"/>
    <dgm:cxn modelId="{FF6101F8-93AB-4E7E-A81E-37076B338CF1}" type="presParOf" srcId="{E93BEB85-5F57-4377-90E9-136F76D7EE27}" destId="{00719FD3-6CF6-4091-98E1-C6BEC423B07A}" srcOrd="6" destOrd="0" presId="urn:microsoft.com/office/officeart/2008/layout/AscendingPictureAccentProcess"/>
    <dgm:cxn modelId="{73E51503-245A-4EFE-8D9E-259592C65785}" type="presParOf" srcId="{E93BEB85-5F57-4377-90E9-136F76D7EE27}" destId="{666361DC-19C4-4906-A346-B8C0EECB835B}" srcOrd="7" destOrd="0" presId="urn:microsoft.com/office/officeart/2008/layout/AscendingPictureAccentProcess"/>
    <dgm:cxn modelId="{38541942-31F0-452D-831E-3705F5EE556B}" type="presParOf" srcId="{E93BEB85-5F57-4377-90E9-136F76D7EE27}" destId="{93C2C603-EF35-4F74-85E2-ED6A0DEE0D47}" srcOrd="8" destOrd="0" presId="urn:microsoft.com/office/officeart/2008/layout/AscendingPictureAccentProcess"/>
    <dgm:cxn modelId="{4B741F8C-5A6B-4A8D-8D1C-7483EA7ECDC2}" type="presParOf" srcId="{E93BEB85-5F57-4377-90E9-136F76D7EE27}" destId="{34A909B2-4781-4021-BD69-738EC66B6F0F}" srcOrd="9" destOrd="0" presId="urn:microsoft.com/office/officeart/2008/layout/AscendingPictureAccentProcess"/>
    <dgm:cxn modelId="{5E5D6BE5-E362-4057-BC03-731DD5F967AB}" type="presParOf" srcId="{E93BEB85-5F57-4377-90E9-136F76D7EE27}" destId="{B7FAD974-3E44-4E78-A55A-2183B301A2BD}" srcOrd="10" destOrd="0" presId="urn:microsoft.com/office/officeart/2008/layout/AscendingPictureAccentProcess"/>
    <dgm:cxn modelId="{5507F766-4B33-41C6-9F0D-1BBEFF35E17E}" type="presParOf" srcId="{E93BEB85-5F57-4377-90E9-136F76D7EE27}" destId="{ED92B6DA-ACE9-4004-9AEE-40E5E5591ED1}" srcOrd="11" destOrd="0" presId="urn:microsoft.com/office/officeart/2008/layout/AscendingPictureAccentProcess"/>
    <dgm:cxn modelId="{DCBB5DB2-F52E-4D39-862B-07DAA1D845E3}" type="presParOf" srcId="{E93BEB85-5F57-4377-90E9-136F76D7EE27}" destId="{50BE4B4D-1C99-4D03-BBED-2C5D98D26C2F}" srcOrd="12" destOrd="0" presId="urn:microsoft.com/office/officeart/2008/layout/AscendingPictureAccentProcess"/>
    <dgm:cxn modelId="{4AFC3F90-11AE-48A6-AC05-693680F7F3F1}" type="presParOf" srcId="{E93BEB85-5F57-4377-90E9-136F76D7EE27}" destId="{AEEC458A-59D8-4AE6-8600-3FE1CF19DC13}" srcOrd="13" destOrd="0" presId="urn:microsoft.com/office/officeart/2008/layout/AscendingPictureAccentProcess"/>
    <dgm:cxn modelId="{C391070D-B2F0-436F-9613-E6FD29BDEAEE}" type="presParOf" srcId="{AEEC458A-59D8-4AE6-8600-3FE1CF19DC13}" destId="{6897D74A-3F9D-4269-961D-143C7534CD6E}" srcOrd="0" destOrd="0" presId="urn:microsoft.com/office/officeart/2008/layout/AscendingPictureAccentProcess"/>
    <dgm:cxn modelId="{2579130D-3A4E-4CE6-B1DC-84D004F89A06}" type="presParOf" srcId="{E93BEB85-5F57-4377-90E9-136F76D7EE27}" destId="{B450C7D8-F2CD-4094-82CA-659ED9C40FAF}" srcOrd="14" destOrd="0" presId="urn:microsoft.com/office/officeart/2008/layout/AscendingPictureAccentProcess"/>
    <dgm:cxn modelId="{3FEE65EA-FA62-4147-A452-4C717E8582B8}" type="presParOf" srcId="{E93BEB85-5F57-4377-90E9-136F76D7EE27}" destId="{D643592F-1207-4083-B923-BB51A0172982}" srcOrd="15" destOrd="0" presId="urn:microsoft.com/office/officeart/2008/layout/AscendingPictureAccentProcess"/>
    <dgm:cxn modelId="{3CA0DB2C-A133-41B9-9CEC-DCE8A249CF5D}" type="presParOf" srcId="{D643592F-1207-4083-B923-BB51A0172982}" destId="{268D1446-5474-4500-A964-90FB6E6B242F}" srcOrd="0" destOrd="0" presId="urn:microsoft.com/office/officeart/2008/layout/AscendingPictureAccentProcess"/>
    <dgm:cxn modelId="{E08B9FC8-3E9E-4335-8F77-CF90A7755F6D}" type="presParOf" srcId="{E93BEB85-5F57-4377-90E9-136F76D7EE27}" destId="{4D76F625-5623-4DCC-8D1D-5C1134B32A77}" srcOrd="16" destOrd="0" presId="urn:microsoft.com/office/officeart/2008/layout/AscendingPictureAccentProcess"/>
    <dgm:cxn modelId="{5D859B52-0A23-4B8D-9F49-0E28C9F0F902}" type="presParOf" srcId="{E93BEB85-5F57-4377-90E9-136F76D7EE27}" destId="{F56C25E8-BAFA-4030-98AC-D15A93F1C33A}" srcOrd="17" destOrd="0" presId="urn:microsoft.com/office/officeart/2008/layout/AscendingPictureAccentProcess"/>
    <dgm:cxn modelId="{C2639924-0FA3-4556-8BC9-B8546949F878}" type="presParOf" srcId="{F56C25E8-BAFA-4030-98AC-D15A93F1C33A}" destId="{CDADA9A6-985B-4408-8AF4-2343E6397F4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B612C8-AF90-4522-888A-00D94AB8C805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91D04E8F-5749-451F-9732-2A7D8636AC5B}">
      <dgm:prSet phldrT="[文本]"/>
      <dgm:spPr/>
      <dgm:t>
        <a:bodyPr/>
        <a:lstStyle/>
        <a:p>
          <a:r>
            <a:rPr lang="zh-CN" altLang="en-US" dirty="0" smtClean="0"/>
            <a:t>代码管理</a:t>
          </a:r>
          <a:endParaRPr lang="zh-CN" altLang="en-US" dirty="0"/>
        </a:p>
      </dgm:t>
    </dgm:pt>
    <dgm:pt modelId="{759F2CC0-D099-4125-95FC-AF067ACF13A4}" type="parTrans" cxnId="{DF3BE42A-D1D2-40E0-A629-859019DFC53A}">
      <dgm:prSet/>
      <dgm:spPr/>
      <dgm:t>
        <a:bodyPr/>
        <a:lstStyle/>
        <a:p>
          <a:endParaRPr lang="zh-CN" altLang="en-US"/>
        </a:p>
      </dgm:t>
    </dgm:pt>
    <dgm:pt modelId="{5D1E0DA8-94E0-444A-8100-64BEFF1EC815}" type="sibTrans" cxnId="{DF3BE42A-D1D2-40E0-A629-859019DFC53A}">
      <dgm:prSet/>
      <dgm:spPr/>
      <dgm:t>
        <a:bodyPr/>
        <a:lstStyle/>
        <a:p>
          <a:endParaRPr lang="zh-CN" altLang="en-US"/>
        </a:p>
      </dgm:t>
    </dgm:pt>
    <dgm:pt modelId="{8018B78B-8534-4928-B839-DDE54F279745}">
      <dgm:prSet phldrT="[文本]"/>
      <dgm:spPr/>
      <dgm:t>
        <a:bodyPr/>
        <a:lstStyle/>
        <a:p>
          <a:r>
            <a:rPr lang="zh-CN" altLang="en-US" dirty="0" smtClean="0"/>
            <a:t>任务管理</a:t>
          </a:r>
          <a:endParaRPr lang="zh-CN" altLang="en-US" dirty="0"/>
        </a:p>
      </dgm:t>
    </dgm:pt>
    <dgm:pt modelId="{6334538E-9C0F-42BE-8C91-EFD14B88813F}" type="parTrans" cxnId="{FE612285-B0FE-4B0A-BB95-3FD6BAB011C0}">
      <dgm:prSet/>
      <dgm:spPr/>
      <dgm:t>
        <a:bodyPr/>
        <a:lstStyle/>
        <a:p>
          <a:endParaRPr lang="zh-CN" altLang="en-US"/>
        </a:p>
      </dgm:t>
    </dgm:pt>
    <dgm:pt modelId="{62332F3A-1B55-4143-AE77-85814FDC5FAD}" type="sibTrans" cxnId="{FE612285-B0FE-4B0A-BB95-3FD6BAB011C0}">
      <dgm:prSet/>
      <dgm:spPr/>
      <dgm:t>
        <a:bodyPr/>
        <a:lstStyle/>
        <a:p>
          <a:endParaRPr lang="zh-CN" altLang="en-US"/>
        </a:p>
      </dgm:t>
    </dgm:pt>
    <dgm:pt modelId="{9458AA3B-CDD8-403A-8CF8-C99D2AA6CE0E}">
      <dgm:prSet phldrT="[文本]"/>
      <dgm:spPr/>
      <dgm:t>
        <a:bodyPr/>
        <a:lstStyle/>
        <a:p>
          <a:r>
            <a:rPr lang="zh-CN" altLang="en-US" dirty="0" smtClean="0"/>
            <a:t>分工合作</a:t>
          </a:r>
          <a:endParaRPr lang="zh-CN" altLang="en-US" dirty="0"/>
        </a:p>
      </dgm:t>
    </dgm:pt>
    <dgm:pt modelId="{485A7C7D-C4D4-427B-8CDB-9C36874CDBDA}" type="parTrans" cxnId="{2607EDC5-186E-45A2-9812-9A5981696D23}">
      <dgm:prSet/>
      <dgm:spPr/>
      <dgm:t>
        <a:bodyPr/>
        <a:lstStyle/>
        <a:p>
          <a:endParaRPr lang="zh-CN" altLang="en-US"/>
        </a:p>
      </dgm:t>
    </dgm:pt>
    <dgm:pt modelId="{4C8652BA-63EB-44CC-80E4-1E36ED989037}" type="sibTrans" cxnId="{2607EDC5-186E-45A2-9812-9A5981696D23}">
      <dgm:prSet/>
      <dgm:spPr/>
      <dgm:t>
        <a:bodyPr/>
        <a:lstStyle/>
        <a:p>
          <a:endParaRPr lang="zh-CN" altLang="en-US"/>
        </a:p>
      </dgm:t>
    </dgm:pt>
    <dgm:pt modelId="{2FE8CE65-61F3-4264-822D-F2DEEF456301}" type="pres">
      <dgm:prSet presAssocID="{B1B612C8-AF90-4522-888A-00D94AB8C805}" presName="linearFlow" presStyleCnt="0">
        <dgm:presLayoutVars>
          <dgm:dir/>
          <dgm:resizeHandles val="exact"/>
        </dgm:presLayoutVars>
      </dgm:prSet>
      <dgm:spPr/>
    </dgm:pt>
    <dgm:pt modelId="{2FD31E1A-6226-474C-8D3F-22BC864E61DD}" type="pres">
      <dgm:prSet presAssocID="{91D04E8F-5749-451F-9732-2A7D8636AC5B}" presName="composite" presStyleCnt="0"/>
      <dgm:spPr/>
    </dgm:pt>
    <dgm:pt modelId="{00898A55-0051-4F08-B38E-8538C9616A24}" type="pres">
      <dgm:prSet presAssocID="{91D04E8F-5749-451F-9732-2A7D8636AC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F36834-1F23-417A-B88D-FE134DB332ED}" type="pres">
      <dgm:prSet presAssocID="{91D04E8F-5749-451F-9732-2A7D8636AC5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CA0F96-01E1-41F9-BA46-6EA2E3CA03E7}" type="pres">
      <dgm:prSet presAssocID="{5D1E0DA8-94E0-444A-8100-64BEFF1EC815}" presName="spacing" presStyleCnt="0"/>
      <dgm:spPr/>
    </dgm:pt>
    <dgm:pt modelId="{2B2535EB-B0B0-4554-A480-B9406EF293AB}" type="pres">
      <dgm:prSet presAssocID="{8018B78B-8534-4928-B839-DDE54F279745}" presName="composite" presStyleCnt="0"/>
      <dgm:spPr/>
    </dgm:pt>
    <dgm:pt modelId="{09D258B4-DA7C-443C-953E-8FDFDF35DFF8}" type="pres">
      <dgm:prSet presAssocID="{8018B78B-8534-4928-B839-DDE54F279745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AE9BD29-198E-4EB3-8880-3C390E15EF32}" type="pres">
      <dgm:prSet presAssocID="{8018B78B-8534-4928-B839-DDE54F27974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F08746-9A89-40AE-B4B6-D2E3E3508097}" type="pres">
      <dgm:prSet presAssocID="{62332F3A-1B55-4143-AE77-85814FDC5FAD}" presName="spacing" presStyleCnt="0"/>
      <dgm:spPr/>
    </dgm:pt>
    <dgm:pt modelId="{8E6A8349-E4DF-4D21-9F99-D7682232742E}" type="pres">
      <dgm:prSet presAssocID="{9458AA3B-CDD8-403A-8CF8-C99D2AA6CE0E}" presName="composite" presStyleCnt="0"/>
      <dgm:spPr/>
    </dgm:pt>
    <dgm:pt modelId="{0E799C41-E539-412D-8EB4-EE0011B7A429}" type="pres">
      <dgm:prSet presAssocID="{9458AA3B-CDD8-403A-8CF8-C99D2AA6CE0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5BFA84-1F0E-4E78-8541-F2BE017C65E2}" type="pres">
      <dgm:prSet presAssocID="{9458AA3B-CDD8-403A-8CF8-C99D2AA6CE0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07EDC5-186E-45A2-9812-9A5981696D23}" srcId="{B1B612C8-AF90-4522-888A-00D94AB8C805}" destId="{9458AA3B-CDD8-403A-8CF8-C99D2AA6CE0E}" srcOrd="2" destOrd="0" parTransId="{485A7C7D-C4D4-427B-8CDB-9C36874CDBDA}" sibTransId="{4C8652BA-63EB-44CC-80E4-1E36ED989037}"/>
    <dgm:cxn modelId="{C6F102F1-782E-4C16-95A1-726D3E41DDA8}" type="presOf" srcId="{9458AA3B-CDD8-403A-8CF8-C99D2AA6CE0E}" destId="{BA5BFA84-1F0E-4E78-8541-F2BE017C65E2}" srcOrd="0" destOrd="0" presId="urn:microsoft.com/office/officeart/2005/8/layout/vList3"/>
    <dgm:cxn modelId="{E93C88D5-878F-4D2A-9ECC-770D9030DFD1}" type="presOf" srcId="{B1B612C8-AF90-4522-888A-00D94AB8C805}" destId="{2FE8CE65-61F3-4264-822D-F2DEEF456301}" srcOrd="0" destOrd="0" presId="urn:microsoft.com/office/officeart/2005/8/layout/vList3"/>
    <dgm:cxn modelId="{B7EEC4E1-A445-411E-A10D-7CCCD4891559}" type="presOf" srcId="{91D04E8F-5749-451F-9732-2A7D8636AC5B}" destId="{CAF36834-1F23-417A-B88D-FE134DB332ED}" srcOrd="0" destOrd="0" presId="urn:microsoft.com/office/officeart/2005/8/layout/vList3"/>
    <dgm:cxn modelId="{FE612285-B0FE-4B0A-BB95-3FD6BAB011C0}" srcId="{B1B612C8-AF90-4522-888A-00D94AB8C805}" destId="{8018B78B-8534-4928-B839-DDE54F279745}" srcOrd="1" destOrd="0" parTransId="{6334538E-9C0F-42BE-8C91-EFD14B88813F}" sibTransId="{62332F3A-1B55-4143-AE77-85814FDC5FAD}"/>
    <dgm:cxn modelId="{927D4180-E4BC-4F8D-88B8-5CBAD95FF267}" type="presOf" srcId="{8018B78B-8534-4928-B839-DDE54F279745}" destId="{4AE9BD29-198E-4EB3-8880-3C390E15EF32}" srcOrd="0" destOrd="0" presId="urn:microsoft.com/office/officeart/2005/8/layout/vList3"/>
    <dgm:cxn modelId="{DF3BE42A-D1D2-40E0-A629-859019DFC53A}" srcId="{B1B612C8-AF90-4522-888A-00D94AB8C805}" destId="{91D04E8F-5749-451F-9732-2A7D8636AC5B}" srcOrd="0" destOrd="0" parTransId="{759F2CC0-D099-4125-95FC-AF067ACF13A4}" sibTransId="{5D1E0DA8-94E0-444A-8100-64BEFF1EC815}"/>
    <dgm:cxn modelId="{CDCBECDB-2D50-40EC-8A32-F127FE72822F}" type="presParOf" srcId="{2FE8CE65-61F3-4264-822D-F2DEEF456301}" destId="{2FD31E1A-6226-474C-8D3F-22BC864E61DD}" srcOrd="0" destOrd="0" presId="urn:microsoft.com/office/officeart/2005/8/layout/vList3"/>
    <dgm:cxn modelId="{163B48D4-0211-440A-88A2-54B8C0828639}" type="presParOf" srcId="{2FD31E1A-6226-474C-8D3F-22BC864E61DD}" destId="{00898A55-0051-4F08-B38E-8538C9616A24}" srcOrd="0" destOrd="0" presId="urn:microsoft.com/office/officeart/2005/8/layout/vList3"/>
    <dgm:cxn modelId="{DC6F58C7-7CA2-4655-AEE4-B51D165E92B9}" type="presParOf" srcId="{2FD31E1A-6226-474C-8D3F-22BC864E61DD}" destId="{CAF36834-1F23-417A-B88D-FE134DB332ED}" srcOrd="1" destOrd="0" presId="urn:microsoft.com/office/officeart/2005/8/layout/vList3"/>
    <dgm:cxn modelId="{5509F914-5C8E-4828-A50B-91A7C79BD2D4}" type="presParOf" srcId="{2FE8CE65-61F3-4264-822D-F2DEEF456301}" destId="{06CA0F96-01E1-41F9-BA46-6EA2E3CA03E7}" srcOrd="1" destOrd="0" presId="urn:microsoft.com/office/officeart/2005/8/layout/vList3"/>
    <dgm:cxn modelId="{ABA6701D-446D-4BC7-A013-D57553F565D1}" type="presParOf" srcId="{2FE8CE65-61F3-4264-822D-F2DEEF456301}" destId="{2B2535EB-B0B0-4554-A480-B9406EF293AB}" srcOrd="2" destOrd="0" presId="urn:microsoft.com/office/officeart/2005/8/layout/vList3"/>
    <dgm:cxn modelId="{524B0AC6-A129-4CE2-B2A5-A45F86FDA671}" type="presParOf" srcId="{2B2535EB-B0B0-4554-A480-B9406EF293AB}" destId="{09D258B4-DA7C-443C-953E-8FDFDF35DFF8}" srcOrd="0" destOrd="0" presId="urn:microsoft.com/office/officeart/2005/8/layout/vList3"/>
    <dgm:cxn modelId="{448F9B3D-2B66-4C11-9AF7-1EA87E6DE92B}" type="presParOf" srcId="{2B2535EB-B0B0-4554-A480-B9406EF293AB}" destId="{4AE9BD29-198E-4EB3-8880-3C390E15EF32}" srcOrd="1" destOrd="0" presId="urn:microsoft.com/office/officeart/2005/8/layout/vList3"/>
    <dgm:cxn modelId="{C528C083-10A1-4D50-A229-D758CEB4DCAA}" type="presParOf" srcId="{2FE8CE65-61F3-4264-822D-F2DEEF456301}" destId="{F9F08746-9A89-40AE-B4B6-D2E3E3508097}" srcOrd="3" destOrd="0" presId="urn:microsoft.com/office/officeart/2005/8/layout/vList3"/>
    <dgm:cxn modelId="{15B9043E-6F22-4A3C-8C8E-CE4B12AFFFF8}" type="presParOf" srcId="{2FE8CE65-61F3-4264-822D-F2DEEF456301}" destId="{8E6A8349-E4DF-4D21-9F99-D7682232742E}" srcOrd="4" destOrd="0" presId="urn:microsoft.com/office/officeart/2005/8/layout/vList3"/>
    <dgm:cxn modelId="{00AE6395-3497-4E72-A4B3-92C11E67BCE7}" type="presParOf" srcId="{8E6A8349-E4DF-4D21-9F99-D7682232742E}" destId="{0E799C41-E539-412D-8EB4-EE0011B7A429}" srcOrd="0" destOrd="0" presId="urn:microsoft.com/office/officeart/2005/8/layout/vList3"/>
    <dgm:cxn modelId="{944D1AF2-C8C2-4F46-8B12-6B2F43A16A1F}" type="presParOf" srcId="{8E6A8349-E4DF-4D21-9F99-D7682232742E}" destId="{BA5BFA84-1F0E-4E78-8541-F2BE017C65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BF4B3-B979-4EB2-9498-753427E7E70F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BAE8BD-D4E9-4365-8300-04A097F275A2}">
      <dgm:prSet phldrT="[文本]"/>
      <dgm:spPr/>
      <dgm:t>
        <a:bodyPr/>
        <a:lstStyle/>
        <a:p>
          <a:r>
            <a:rPr lang="zh-CN" altLang="en-US" dirty="0" smtClean="0"/>
            <a:t>数据需求</a:t>
          </a:r>
          <a:endParaRPr lang="zh-CN" altLang="en-US" dirty="0"/>
        </a:p>
      </dgm:t>
    </dgm:pt>
    <dgm:pt modelId="{585416FE-6CF5-422F-BA9B-2801598C06B8}" type="parTrans" cxnId="{7E8F5669-FAAA-4907-8424-389D34AA42D3}">
      <dgm:prSet/>
      <dgm:spPr/>
      <dgm:t>
        <a:bodyPr/>
        <a:lstStyle/>
        <a:p>
          <a:endParaRPr lang="zh-CN" altLang="en-US"/>
        </a:p>
      </dgm:t>
    </dgm:pt>
    <dgm:pt modelId="{D7314F54-03D5-4ECD-BF21-3914B9FF4CBC}" type="sibTrans" cxnId="{7E8F5669-FAAA-4907-8424-389D34AA42D3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84" t="-6015" r="-11472" b="-9804"/>
          </a:stretch>
        </a:blipFill>
      </dgm:spPr>
      <dgm:t>
        <a:bodyPr/>
        <a:lstStyle/>
        <a:p>
          <a:endParaRPr lang="zh-CN" altLang="en-US"/>
        </a:p>
      </dgm:t>
    </dgm:pt>
    <dgm:pt modelId="{50AEF0C4-3A6E-499C-BE3D-8B083DCC440A}">
      <dgm:prSet phldrT="[文本]"/>
      <dgm:spPr/>
      <dgm:t>
        <a:bodyPr/>
        <a:lstStyle/>
        <a:p>
          <a:r>
            <a:rPr lang="zh-CN" altLang="en-US" dirty="0" smtClean="0"/>
            <a:t>数据获取</a:t>
          </a:r>
          <a:endParaRPr lang="zh-CN" altLang="en-US" dirty="0"/>
        </a:p>
      </dgm:t>
    </dgm:pt>
    <dgm:pt modelId="{103D53FE-804B-46BC-B38A-E14D46EB30A4}" type="parTrans" cxnId="{7D0D1B3C-8B30-4B3A-97F6-E7C75CC301EC}">
      <dgm:prSet/>
      <dgm:spPr/>
      <dgm:t>
        <a:bodyPr/>
        <a:lstStyle/>
        <a:p>
          <a:endParaRPr lang="zh-CN" altLang="en-US"/>
        </a:p>
      </dgm:t>
    </dgm:pt>
    <dgm:pt modelId="{28662513-E1B3-4288-9B46-16BED3F3513B}" type="sibTrans" cxnId="{7D0D1B3C-8B30-4B3A-97F6-E7C75CC301EC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707B9A7E-17FB-4D72-AFB7-F57C9D006A4A}">
      <dgm:prSet phldrT="[文本]"/>
      <dgm:spPr/>
      <dgm:t>
        <a:bodyPr/>
        <a:lstStyle/>
        <a:p>
          <a:r>
            <a:rPr lang="zh-CN" altLang="en-US" dirty="0" smtClean="0"/>
            <a:t>数据解析入库</a:t>
          </a:r>
          <a:endParaRPr lang="zh-CN" altLang="en-US" dirty="0"/>
        </a:p>
      </dgm:t>
    </dgm:pt>
    <dgm:pt modelId="{8A540614-A627-4605-820D-3C98F386FC19}" type="parTrans" cxnId="{3CB2BF89-CA21-42A5-AF55-AFE44E3B90AC}">
      <dgm:prSet/>
      <dgm:spPr/>
      <dgm:t>
        <a:bodyPr/>
        <a:lstStyle/>
        <a:p>
          <a:endParaRPr lang="zh-CN" altLang="en-US"/>
        </a:p>
      </dgm:t>
    </dgm:pt>
    <dgm:pt modelId="{CC7B4B0E-DC81-477B-827A-76B4EA99E859}" type="sibTrans" cxnId="{3CB2BF89-CA21-42A5-AF55-AFE44E3B90AC}">
      <dgm:prSet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83" t="-3870" r="-1516" b="1812"/>
          </a:stretch>
        </a:blipFill>
      </dgm:spPr>
      <dgm:t>
        <a:bodyPr/>
        <a:lstStyle/>
        <a:p>
          <a:endParaRPr lang="zh-CN" altLang="en-US"/>
        </a:p>
      </dgm:t>
    </dgm:pt>
    <dgm:pt modelId="{37C921E2-6609-4718-9E89-928BFC3AD41A}">
      <dgm:prSet phldrT="[文本]"/>
      <dgm:spPr/>
      <dgm:t>
        <a:bodyPr/>
        <a:lstStyle/>
        <a:p>
          <a:r>
            <a:rPr lang="zh-CN" altLang="en-US" dirty="0" smtClean="0"/>
            <a:t>数据应用</a:t>
          </a:r>
          <a:endParaRPr lang="zh-CN" altLang="en-US" dirty="0"/>
        </a:p>
      </dgm:t>
    </dgm:pt>
    <dgm:pt modelId="{72732D43-5A12-447A-92B9-E504C9BE4494}" type="parTrans" cxnId="{8A5AC2BC-AF58-4978-B513-0949881B11FD}">
      <dgm:prSet/>
      <dgm:spPr/>
      <dgm:t>
        <a:bodyPr/>
        <a:lstStyle/>
        <a:p>
          <a:endParaRPr lang="zh-CN" altLang="en-US"/>
        </a:p>
      </dgm:t>
    </dgm:pt>
    <dgm:pt modelId="{7005D108-D8D3-4179-9A88-F5096E93BBF7}" type="sibTrans" cxnId="{8A5AC2BC-AF58-4978-B513-0949881B11FD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5" t="8013" r="753" b="8027"/>
          </a:stretch>
        </a:blipFill>
      </dgm:spPr>
      <dgm:t>
        <a:bodyPr/>
        <a:lstStyle/>
        <a:p>
          <a:endParaRPr lang="zh-CN" altLang="en-US"/>
        </a:p>
      </dgm:t>
    </dgm:pt>
    <dgm:pt modelId="{FD9AFA5A-9FE9-44CA-B1AD-922CF8636E3D}" type="pres">
      <dgm:prSet presAssocID="{512BF4B3-B979-4EB2-9498-753427E7E70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ABFEA0E-9869-4782-BA9E-460A07B43B33}" type="pres">
      <dgm:prSet presAssocID="{512BF4B3-B979-4EB2-9498-753427E7E70F}" presName="dot1" presStyleLbl="alignNode1" presStyleIdx="0" presStyleCnt="13"/>
      <dgm:spPr/>
    </dgm:pt>
    <dgm:pt modelId="{01AF9C7D-ABB6-4907-BEB4-33FA84C6BF79}" type="pres">
      <dgm:prSet presAssocID="{512BF4B3-B979-4EB2-9498-753427E7E70F}" presName="dot2" presStyleLbl="alignNode1" presStyleIdx="1" presStyleCnt="13"/>
      <dgm:spPr/>
    </dgm:pt>
    <dgm:pt modelId="{0733AB9B-C5ED-4430-8A57-CC967B874A29}" type="pres">
      <dgm:prSet presAssocID="{512BF4B3-B979-4EB2-9498-753427E7E70F}" presName="dot3" presStyleLbl="alignNode1" presStyleIdx="2" presStyleCnt="13"/>
      <dgm:spPr/>
    </dgm:pt>
    <dgm:pt modelId="{11D5ECF1-CF9F-499F-8419-E07075DBB8C7}" type="pres">
      <dgm:prSet presAssocID="{512BF4B3-B979-4EB2-9498-753427E7E70F}" presName="dot4" presStyleLbl="alignNode1" presStyleIdx="3" presStyleCnt="13"/>
      <dgm:spPr/>
    </dgm:pt>
    <dgm:pt modelId="{9B1DC7CD-B0BC-4533-B74D-7E44DFF7AC3A}" type="pres">
      <dgm:prSet presAssocID="{512BF4B3-B979-4EB2-9498-753427E7E70F}" presName="dot5" presStyleLbl="alignNode1" presStyleIdx="4" presStyleCnt="13"/>
      <dgm:spPr/>
    </dgm:pt>
    <dgm:pt modelId="{9001BD5B-2C2D-4AD1-A902-5D66DB342E2E}" type="pres">
      <dgm:prSet presAssocID="{512BF4B3-B979-4EB2-9498-753427E7E70F}" presName="dot6" presStyleLbl="alignNode1" presStyleIdx="5" presStyleCnt="13"/>
      <dgm:spPr/>
    </dgm:pt>
    <dgm:pt modelId="{F5F35FB7-3965-4240-B4FD-191C96C91846}" type="pres">
      <dgm:prSet presAssocID="{512BF4B3-B979-4EB2-9498-753427E7E70F}" presName="dotArrow1" presStyleLbl="alignNode1" presStyleIdx="6" presStyleCnt="13"/>
      <dgm:spPr/>
    </dgm:pt>
    <dgm:pt modelId="{F2AEC912-D0DA-4CC0-9B94-B1D9685E6B36}" type="pres">
      <dgm:prSet presAssocID="{512BF4B3-B979-4EB2-9498-753427E7E70F}" presName="dotArrow2" presStyleLbl="alignNode1" presStyleIdx="7" presStyleCnt="13"/>
      <dgm:spPr/>
    </dgm:pt>
    <dgm:pt modelId="{F2061713-5973-45CF-852E-5D9DDB80B7B8}" type="pres">
      <dgm:prSet presAssocID="{512BF4B3-B979-4EB2-9498-753427E7E70F}" presName="dotArrow3" presStyleLbl="alignNode1" presStyleIdx="8" presStyleCnt="13"/>
      <dgm:spPr/>
    </dgm:pt>
    <dgm:pt modelId="{B543D893-FF24-442D-B2D4-D4500039B1E6}" type="pres">
      <dgm:prSet presAssocID="{512BF4B3-B979-4EB2-9498-753427E7E70F}" presName="dotArrow4" presStyleLbl="alignNode1" presStyleIdx="9" presStyleCnt="13"/>
      <dgm:spPr/>
    </dgm:pt>
    <dgm:pt modelId="{6F2FC928-5ADB-4B8A-9F7C-9853FEA16B07}" type="pres">
      <dgm:prSet presAssocID="{512BF4B3-B979-4EB2-9498-753427E7E70F}" presName="dotArrow5" presStyleLbl="alignNode1" presStyleIdx="10" presStyleCnt="13"/>
      <dgm:spPr/>
    </dgm:pt>
    <dgm:pt modelId="{828D1132-B668-4410-AAA9-CBA84DA8D6D9}" type="pres">
      <dgm:prSet presAssocID="{512BF4B3-B979-4EB2-9498-753427E7E70F}" presName="dotArrow6" presStyleLbl="alignNode1" presStyleIdx="11" presStyleCnt="13"/>
      <dgm:spPr/>
    </dgm:pt>
    <dgm:pt modelId="{4E1620B6-5561-4A32-84AF-82BA6A809160}" type="pres">
      <dgm:prSet presAssocID="{512BF4B3-B979-4EB2-9498-753427E7E70F}" presName="dotArrow7" presStyleLbl="alignNode1" presStyleIdx="12" presStyleCnt="13"/>
      <dgm:spPr/>
    </dgm:pt>
    <dgm:pt modelId="{8F3E8439-3DC5-4CCB-907E-D333D48EF6DB}" type="pres">
      <dgm:prSet presAssocID="{C7BAE8BD-D4E9-4365-8300-04A097F275A2}" presName="parTx1" presStyleLbl="node1" presStyleIdx="0" presStyleCnt="4"/>
      <dgm:spPr/>
      <dgm:t>
        <a:bodyPr/>
        <a:lstStyle/>
        <a:p>
          <a:endParaRPr lang="zh-CN" altLang="en-US"/>
        </a:p>
      </dgm:t>
    </dgm:pt>
    <dgm:pt modelId="{4FEFCB11-ACDE-4F3E-BC75-A03BB413793A}" type="pres">
      <dgm:prSet presAssocID="{D7314F54-03D5-4ECD-BF21-3914B9FF4CBC}" presName="picture1" presStyleCnt="0"/>
      <dgm:spPr/>
    </dgm:pt>
    <dgm:pt modelId="{D4AEAA6B-34B2-4534-AFCD-628DB77ADE3D}" type="pres">
      <dgm:prSet presAssocID="{D7314F54-03D5-4ECD-BF21-3914B9FF4CBC}" presName="imageRepeatNode" presStyleLbl="fgImgPlace1" presStyleIdx="0" presStyleCnt="4"/>
      <dgm:spPr/>
      <dgm:t>
        <a:bodyPr/>
        <a:lstStyle/>
        <a:p>
          <a:endParaRPr lang="zh-CN" altLang="en-US"/>
        </a:p>
      </dgm:t>
    </dgm:pt>
    <dgm:pt modelId="{1BC5646A-9FF8-4DF4-872D-00E17B6ED0C1}" type="pres">
      <dgm:prSet presAssocID="{50AEF0C4-3A6E-499C-BE3D-8B083DCC440A}" presName="parTx2" presStyleLbl="node1" presStyleIdx="1" presStyleCnt="4"/>
      <dgm:spPr/>
      <dgm:t>
        <a:bodyPr/>
        <a:lstStyle/>
        <a:p>
          <a:endParaRPr lang="zh-CN" altLang="en-US"/>
        </a:p>
      </dgm:t>
    </dgm:pt>
    <dgm:pt modelId="{58C8EFFD-FCF5-4277-A656-FBDFAD73D86A}" type="pres">
      <dgm:prSet presAssocID="{28662513-E1B3-4288-9B46-16BED3F3513B}" presName="picture2" presStyleCnt="0"/>
      <dgm:spPr/>
    </dgm:pt>
    <dgm:pt modelId="{CF304CC8-C1C3-47A4-9989-ECB1F816B626}" type="pres">
      <dgm:prSet presAssocID="{28662513-E1B3-4288-9B46-16BED3F3513B}" presName="imageRepeatNode" presStyleLbl="fgImgPlace1" presStyleIdx="1" presStyleCnt="4"/>
      <dgm:spPr/>
      <dgm:t>
        <a:bodyPr/>
        <a:lstStyle/>
        <a:p>
          <a:endParaRPr lang="zh-CN" altLang="en-US"/>
        </a:p>
      </dgm:t>
    </dgm:pt>
    <dgm:pt modelId="{E22F3778-1B6F-4AC0-8F15-69582978E959}" type="pres">
      <dgm:prSet presAssocID="{707B9A7E-17FB-4D72-AFB7-F57C9D006A4A}" presName="parTx3" presStyleLbl="node1" presStyleIdx="2" presStyleCnt="4"/>
      <dgm:spPr/>
      <dgm:t>
        <a:bodyPr/>
        <a:lstStyle/>
        <a:p>
          <a:endParaRPr lang="zh-CN" altLang="en-US"/>
        </a:p>
      </dgm:t>
    </dgm:pt>
    <dgm:pt modelId="{43D3B627-E5A3-485C-90F8-F9F8388A3958}" type="pres">
      <dgm:prSet presAssocID="{CC7B4B0E-DC81-477B-827A-76B4EA99E859}" presName="picture3" presStyleCnt="0"/>
      <dgm:spPr/>
    </dgm:pt>
    <dgm:pt modelId="{07A06456-EEA1-4D3C-AA74-229B0C2D3155}" type="pres">
      <dgm:prSet presAssocID="{CC7B4B0E-DC81-477B-827A-76B4EA99E859}" presName="imageRepeatNode" presStyleLbl="fgImgPlace1" presStyleIdx="2" presStyleCnt="4"/>
      <dgm:spPr/>
      <dgm:t>
        <a:bodyPr/>
        <a:lstStyle/>
        <a:p>
          <a:endParaRPr lang="zh-CN" altLang="en-US"/>
        </a:p>
      </dgm:t>
    </dgm:pt>
    <dgm:pt modelId="{A197E20D-D115-4348-8F6A-4DFB964BA7AB}" type="pres">
      <dgm:prSet presAssocID="{37C921E2-6609-4718-9E89-928BFC3AD41A}" presName="parTx4" presStyleLbl="node1" presStyleIdx="3" presStyleCnt="4"/>
      <dgm:spPr/>
      <dgm:t>
        <a:bodyPr/>
        <a:lstStyle/>
        <a:p>
          <a:endParaRPr lang="zh-CN" altLang="en-US"/>
        </a:p>
      </dgm:t>
    </dgm:pt>
    <dgm:pt modelId="{4FAE19F0-6988-412D-B01D-50E04259FBCF}" type="pres">
      <dgm:prSet presAssocID="{7005D108-D8D3-4179-9A88-F5096E93BBF7}" presName="picture4" presStyleCnt="0"/>
      <dgm:spPr/>
    </dgm:pt>
    <dgm:pt modelId="{B2170420-F4AC-4A9B-8F4D-DC4E4F143039}" type="pres">
      <dgm:prSet presAssocID="{7005D108-D8D3-4179-9A88-F5096E93BBF7}" presName="imageRepeatNode" presStyleLbl="fgImgPlac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A5AC2BC-AF58-4978-B513-0949881B11FD}" srcId="{512BF4B3-B979-4EB2-9498-753427E7E70F}" destId="{37C921E2-6609-4718-9E89-928BFC3AD41A}" srcOrd="3" destOrd="0" parTransId="{72732D43-5A12-447A-92B9-E504C9BE4494}" sibTransId="{7005D108-D8D3-4179-9A88-F5096E93BBF7}"/>
    <dgm:cxn modelId="{7D0D1B3C-8B30-4B3A-97F6-E7C75CC301EC}" srcId="{512BF4B3-B979-4EB2-9498-753427E7E70F}" destId="{50AEF0C4-3A6E-499C-BE3D-8B083DCC440A}" srcOrd="1" destOrd="0" parTransId="{103D53FE-804B-46BC-B38A-E14D46EB30A4}" sibTransId="{28662513-E1B3-4288-9B46-16BED3F3513B}"/>
    <dgm:cxn modelId="{C2FF14E9-A57D-48F5-A548-24AA9AD1177E}" type="presOf" srcId="{50AEF0C4-3A6E-499C-BE3D-8B083DCC440A}" destId="{1BC5646A-9FF8-4DF4-872D-00E17B6ED0C1}" srcOrd="0" destOrd="0" presId="urn:microsoft.com/office/officeart/2008/layout/AscendingPictureAccentProcess"/>
    <dgm:cxn modelId="{18C38217-CD13-4B23-9E91-5BC9D3363185}" type="presOf" srcId="{28662513-E1B3-4288-9B46-16BED3F3513B}" destId="{CF304CC8-C1C3-47A4-9989-ECB1F816B626}" srcOrd="0" destOrd="0" presId="urn:microsoft.com/office/officeart/2008/layout/AscendingPictureAccentProcess"/>
    <dgm:cxn modelId="{EBFAD269-AA0A-4DA7-8A2B-F481442F269E}" type="presOf" srcId="{707B9A7E-17FB-4D72-AFB7-F57C9D006A4A}" destId="{E22F3778-1B6F-4AC0-8F15-69582978E959}" srcOrd="0" destOrd="0" presId="urn:microsoft.com/office/officeart/2008/layout/AscendingPictureAccentProcess"/>
    <dgm:cxn modelId="{D999CE82-E001-4710-9592-A7E2DF491C48}" type="presOf" srcId="{512BF4B3-B979-4EB2-9498-753427E7E70F}" destId="{FD9AFA5A-9FE9-44CA-B1AD-922CF8636E3D}" srcOrd="0" destOrd="0" presId="urn:microsoft.com/office/officeart/2008/layout/AscendingPictureAccentProcess"/>
    <dgm:cxn modelId="{7E8F5669-FAAA-4907-8424-389D34AA42D3}" srcId="{512BF4B3-B979-4EB2-9498-753427E7E70F}" destId="{C7BAE8BD-D4E9-4365-8300-04A097F275A2}" srcOrd="0" destOrd="0" parTransId="{585416FE-6CF5-422F-BA9B-2801598C06B8}" sibTransId="{D7314F54-03D5-4ECD-BF21-3914B9FF4CBC}"/>
    <dgm:cxn modelId="{D20A4F96-23B5-4AF7-99BF-C4609E2F7E9A}" type="presOf" srcId="{CC7B4B0E-DC81-477B-827A-76B4EA99E859}" destId="{07A06456-EEA1-4D3C-AA74-229B0C2D3155}" srcOrd="0" destOrd="0" presId="urn:microsoft.com/office/officeart/2008/layout/AscendingPictureAccentProcess"/>
    <dgm:cxn modelId="{89E194B2-4E45-4C1E-91B9-4AC4118F60E5}" type="presOf" srcId="{C7BAE8BD-D4E9-4365-8300-04A097F275A2}" destId="{8F3E8439-3DC5-4CCB-907E-D333D48EF6DB}" srcOrd="0" destOrd="0" presId="urn:microsoft.com/office/officeart/2008/layout/AscendingPictureAccentProcess"/>
    <dgm:cxn modelId="{3CB2BF89-CA21-42A5-AF55-AFE44E3B90AC}" srcId="{512BF4B3-B979-4EB2-9498-753427E7E70F}" destId="{707B9A7E-17FB-4D72-AFB7-F57C9D006A4A}" srcOrd="2" destOrd="0" parTransId="{8A540614-A627-4605-820D-3C98F386FC19}" sibTransId="{CC7B4B0E-DC81-477B-827A-76B4EA99E859}"/>
    <dgm:cxn modelId="{8DB3586B-8223-4114-9FA7-D78EC2DC47A7}" type="presOf" srcId="{37C921E2-6609-4718-9E89-928BFC3AD41A}" destId="{A197E20D-D115-4348-8F6A-4DFB964BA7AB}" srcOrd="0" destOrd="0" presId="urn:microsoft.com/office/officeart/2008/layout/AscendingPictureAccentProcess"/>
    <dgm:cxn modelId="{ED7FDEC1-23CE-45BC-AD8C-6D366086AC16}" type="presOf" srcId="{7005D108-D8D3-4179-9A88-F5096E93BBF7}" destId="{B2170420-F4AC-4A9B-8F4D-DC4E4F143039}" srcOrd="0" destOrd="0" presId="urn:microsoft.com/office/officeart/2008/layout/AscendingPictureAccentProcess"/>
    <dgm:cxn modelId="{8F5CA84E-83AE-41AC-8DD8-2984C1E0DADC}" type="presOf" srcId="{D7314F54-03D5-4ECD-BF21-3914B9FF4CBC}" destId="{D4AEAA6B-34B2-4534-AFCD-628DB77ADE3D}" srcOrd="0" destOrd="0" presId="urn:microsoft.com/office/officeart/2008/layout/AscendingPictureAccentProcess"/>
    <dgm:cxn modelId="{9E65DC38-5BC1-4315-B3D4-9EE6B3DF4F14}" type="presParOf" srcId="{FD9AFA5A-9FE9-44CA-B1AD-922CF8636E3D}" destId="{4ABFEA0E-9869-4782-BA9E-460A07B43B33}" srcOrd="0" destOrd="0" presId="urn:microsoft.com/office/officeart/2008/layout/AscendingPictureAccentProcess"/>
    <dgm:cxn modelId="{A0B3B8CD-FEDB-4364-BE6D-1EF7A1222106}" type="presParOf" srcId="{FD9AFA5A-9FE9-44CA-B1AD-922CF8636E3D}" destId="{01AF9C7D-ABB6-4907-BEB4-33FA84C6BF79}" srcOrd="1" destOrd="0" presId="urn:microsoft.com/office/officeart/2008/layout/AscendingPictureAccentProcess"/>
    <dgm:cxn modelId="{5D65D829-5445-4C77-9B90-25DFEF07ED2D}" type="presParOf" srcId="{FD9AFA5A-9FE9-44CA-B1AD-922CF8636E3D}" destId="{0733AB9B-C5ED-4430-8A57-CC967B874A29}" srcOrd="2" destOrd="0" presId="urn:microsoft.com/office/officeart/2008/layout/AscendingPictureAccentProcess"/>
    <dgm:cxn modelId="{74F6C5F5-696B-4009-A8F3-D077305D4463}" type="presParOf" srcId="{FD9AFA5A-9FE9-44CA-B1AD-922CF8636E3D}" destId="{11D5ECF1-CF9F-499F-8419-E07075DBB8C7}" srcOrd="3" destOrd="0" presId="urn:microsoft.com/office/officeart/2008/layout/AscendingPictureAccentProcess"/>
    <dgm:cxn modelId="{80BA80A9-C9CA-4EDC-B2A7-2BCBBABC0E6A}" type="presParOf" srcId="{FD9AFA5A-9FE9-44CA-B1AD-922CF8636E3D}" destId="{9B1DC7CD-B0BC-4533-B74D-7E44DFF7AC3A}" srcOrd="4" destOrd="0" presId="urn:microsoft.com/office/officeart/2008/layout/AscendingPictureAccentProcess"/>
    <dgm:cxn modelId="{26BA703D-B7C9-4B30-BAC2-E63B5F923423}" type="presParOf" srcId="{FD9AFA5A-9FE9-44CA-B1AD-922CF8636E3D}" destId="{9001BD5B-2C2D-4AD1-A902-5D66DB342E2E}" srcOrd="5" destOrd="0" presId="urn:microsoft.com/office/officeart/2008/layout/AscendingPictureAccentProcess"/>
    <dgm:cxn modelId="{B2FA871B-9312-4C29-9BEC-E8454A9D6498}" type="presParOf" srcId="{FD9AFA5A-9FE9-44CA-B1AD-922CF8636E3D}" destId="{F5F35FB7-3965-4240-B4FD-191C96C91846}" srcOrd="6" destOrd="0" presId="urn:microsoft.com/office/officeart/2008/layout/AscendingPictureAccentProcess"/>
    <dgm:cxn modelId="{44572759-B310-4488-8F9F-D7B3C78A2066}" type="presParOf" srcId="{FD9AFA5A-9FE9-44CA-B1AD-922CF8636E3D}" destId="{F2AEC912-D0DA-4CC0-9B94-B1D9685E6B36}" srcOrd="7" destOrd="0" presId="urn:microsoft.com/office/officeart/2008/layout/AscendingPictureAccentProcess"/>
    <dgm:cxn modelId="{C0D35083-6C92-4602-A3C0-65DE5108828E}" type="presParOf" srcId="{FD9AFA5A-9FE9-44CA-B1AD-922CF8636E3D}" destId="{F2061713-5973-45CF-852E-5D9DDB80B7B8}" srcOrd="8" destOrd="0" presId="urn:microsoft.com/office/officeart/2008/layout/AscendingPictureAccentProcess"/>
    <dgm:cxn modelId="{42815178-F8EA-4E90-8470-EBB0CE0E5233}" type="presParOf" srcId="{FD9AFA5A-9FE9-44CA-B1AD-922CF8636E3D}" destId="{B543D893-FF24-442D-B2D4-D4500039B1E6}" srcOrd="9" destOrd="0" presId="urn:microsoft.com/office/officeart/2008/layout/AscendingPictureAccentProcess"/>
    <dgm:cxn modelId="{58FA770F-9F22-4CFF-BA87-095D03F35286}" type="presParOf" srcId="{FD9AFA5A-9FE9-44CA-B1AD-922CF8636E3D}" destId="{6F2FC928-5ADB-4B8A-9F7C-9853FEA16B07}" srcOrd="10" destOrd="0" presId="urn:microsoft.com/office/officeart/2008/layout/AscendingPictureAccentProcess"/>
    <dgm:cxn modelId="{705DF640-33FA-43A7-BBB9-AFFD6B87AE28}" type="presParOf" srcId="{FD9AFA5A-9FE9-44CA-B1AD-922CF8636E3D}" destId="{828D1132-B668-4410-AAA9-CBA84DA8D6D9}" srcOrd="11" destOrd="0" presId="urn:microsoft.com/office/officeart/2008/layout/AscendingPictureAccentProcess"/>
    <dgm:cxn modelId="{3A091057-38D3-48E3-99E9-FF4F14E4B4C7}" type="presParOf" srcId="{FD9AFA5A-9FE9-44CA-B1AD-922CF8636E3D}" destId="{4E1620B6-5561-4A32-84AF-82BA6A809160}" srcOrd="12" destOrd="0" presId="urn:microsoft.com/office/officeart/2008/layout/AscendingPictureAccentProcess"/>
    <dgm:cxn modelId="{45694FAC-2D42-4201-A0E5-8CAB3AF9A03B}" type="presParOf" srcId="{FD9AFA5A-9FE9-44CA-B1AD-922CF8636E3D}" destId="{8F3E8439-3DC5-4CCB-907E-D333D48EF6DB}" srcOrd="13" destOrd="0" presId="urn:microsoft.com/office/officeart/2008/layout/AscendingPictureAccentProcess"/>
    <dgm:cxn modelId="{F05DC063-3841-4868-BC0D-00D563095368}" type="presParOf" srcId="{FD9AFA5A-9FE9-44CA-B1AD-922CF8636E3D}" destId="{4FEFCB11-ACDE-4F3E-BC75-A03BB413793A}" srcOrd="14" destOrd="0" presId="urn:microsoft.com/office/officeart/2008/layout/AscendingPictureAccentProcess"/>
    <dgm:cxn modelId="{B43D8C1F-579D-47D7-9AE7-12741A59F71B}" type="presParOf" srcId="{4FEFCB11-ACDE-4F3E-BC75-A03BB413793A}" destId="{D4AEAA6B-34B2-4534-AFCD-628DB77ADE3D}" srcOrd="0" destOrd="0" presId="urn:microsoft.com/office/officeart/2008/layout/AscendingPictureAccentProcess"/>
    <dgm:cxn modelId="{1A017AC8-C0C9-42A0-B4ED-08430D5BA429}" type="presParOf" srcId="{FD9AFA5A-9FE9-44CA-B1AD-922CF8636E3D}" destId="{1BC5646A-9FF8-4DF4-872D-00E17B6ED0C1}" srcOrd="15" destOrd="0" presId="urn:microsoft.com/office/officeart/2008/layout/AscendingPictureAccentProcess"/>
    <dgm:cxn modelId="{EDA47609-DC10-48EB-91A0-6D9320A4C7E7}" type="presParOf" srcId="{FD9AFA5A-9FE9-44CA-B1AD-922CF8636E3D}" destId="{58C8EFFD-FCF5-4277-A656-FBDFAD73D86A}" srcOrd="16" destOrd="0" presId="urn:microsoft.com/office/officeart/2008/layout/AscendingPictureAccentProcess"/>
    <dgm:cxn modelId="{B8D7F324-57A5-4052-BD83-89511626CFCD}" type="presParOf" srcId="{58C8EFFD-FCF5-4277-A656-FBDFAD73D86A}" destId="{CF304CC8-C1C3-47A4-9989-ECB1F816B626}" srcOrd="0" destOrd="0" presId="urn:microsoft.com/office/officeart/2008/layout/AscendingPictureAccentProcess"/>
    <dgm:cxn modelId="{A57C8875-79F8-42D1-A3DA-9E63751A7FC7}" type="presParOf" srcId="{FD9AFA5A-9FE9-44CA-B1AD-922CF8636E3D}" destId="{E22F3778-1B6F-4AC0-8F15-69582978E959}" srcOrd="17" destOrd="0" presId="urn:microsoft.com/office/officeart/2008/layout/AscendingPictureAccentProcess"/>
    <dgm:cxn modelId="{CA5A8968-B348-4C08-8E3A-D40429A9BFD6}" type="presParOf" srcId="{FD9AFA5A-9FE9-44CA-B1AD-922CF8636E3D}" destId="{43D3B627-E5A3-485C-90F8-F9F8388A3958}" srcOrd="18" destOrd="0" presId="urn:microsoft.com/office/officeart/2008/layout/AscendingPictureAccentProcess"/>
    <dgm:cxn modelId="{8A77CC06-8505-4FFA-99F2-74AB9717D131}" type="presParOf" srcId="{43D3B627-E5A3-485C-90F8-F9F8388A3958}" destId="{07A06456-EEA1-4D3C-AA74-229B0C2D3155}" srcOrd="0" destOrd="0" presId="urn:microsoft.com/office/officeart/2008/layout/AscendingPictureAccentProcess"/>
    <dgm:cxn modelId="{BB500B3B-4F3C-4C05-B840-00BB951435B8}" type="presParOf" srcId="{FD9AFA5A-9FE9-44CA-B1AD-922CF8636E3D}" destId="{A197E20D-D115-4348-8F6A-4DFB964BA7AB}" srcOrd="19" destOrd="0" presId="urn:microsoft.com/office/officeart/2008/layout/AscendingPictureAccentProcess"/>
    <dgm:cxn modelId="{8D4FB62D-3C34-4C74-A956-3397E2B338B1}" type="presParOf" srcId="{FD9AFA5A-9FE9-44CA-B1AD-922CF8636E3D}" destId="{4FAE19F0-6988-412D-B01D-50E04259FBCF}" srcOrd="20" destOrd="0" presId="urn:microsoft.com/office/officeart/2008/layout/AscendingPictureAccentProcess"/>
    <dgm:cxn modelId="{C0FCB893-15C5-4F26-B7F7-2762AA96187F}" type="presParOf" srcId="{4FAE19F0-6988-412D-B01D-50E04259FBCF}" destId="{B2170420-F4AC-4A9B-8F4D-DC4E4F14303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2BF4B3-B979-4EB2-9498-753427E7E70F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BAE8BD-D4E9-4365-8300-04A097F275A2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585416FE-6CF5-422F-BA9B-2801598C06B8}" type="parTrans" cxnId="{7E8F5669-FAAA-4907-8424-389D34AA42D3}">
      <dgm:prSet/>
      <dgm:spPr/>
      <dgm:t>
        <a:bodyPr/>
        <a:lstStyle/>
        <a:p>
          <a:endParaRPr lang="zh-CN" altLang="en-US"/>
        </a:p>
      </dgm:t>
    </dgm:pt>
    <dgm:pt modelId="{D7314F54-03D5-4ECD-BF21-3914B9FF4CBC}" type="sibTrans" cxnId="{7E8F5669-FAAA-4907-8424-389D34AA42D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0AEF0C4-3A6E-499C-BE3D-8B083DCC440A}">
      <dgm:prSet phldrT="[文本]"/>
      <dgm:spPr/>
      <dgm:t>
        <a:bodyPr/>
        <a:lstStyle/>
        <a:p>
          <a:r>
            <a:rPr lang="zh-CN" altLang="en-US" dirty="0" smtClean="0"/>
            <a:t>串口通信</a:t>
          </a:r>
          <a:endParaRPr lang="zh-CN" altLang="en-US" dirty="0"/>
        </a:p>
      </dgm:t>
    </dgm:pt>
    <dgm:pt modelId="{103D53FE-804B-46BC-B38A-E14D46EB30A4}" type="parTrans" cxnId="{7D0D1B3C-8B30-4B3A-97F6-E7C75CC301EC}">
      <dgm:prSet/>
      <dgm:spPr/>
      <dgm:t>
        <a:bodyPr/>
        <a:lstStyle/>
        <a:p>
          <a:endParaRPr lang="zh-CN" altLang="en-US"/>
        </a:p>
      </dgm:t>
    </dgm:pt>
    <dgm:pt modelId="{28662513-E1B3-4288-9B46-16BED3F3513B}" type="sibTrans" cxnId="{7D0D1B3C-8B30-4B3A-97F6-E7C75CC301EC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991" t="-64491" r="-64348" b="-62767"/>
          </a:stretch>
        </a:blipFill>
      </dgm:spPr>
      <dgm:t>
        <a:bodyPr/>
        <a:lstStyle/>
        <a:p>
          <a:endParaRPr lang="zh-CN" altLang="en-US"/>
        </a:p>
      </dgm:t>
    </dgm:pt>
    <dgm:pt modelId="{707B9A7E-17FB-4D72-AFB7-F57C9D006A4A}">
      <dgm:prSet phldrT="[文本]"/>
      <dgm:spPr/>
      <dgm:t>
        <a:bodyPr/>
        <a:lstStyle/>
        <a:p>
          <a:r>
            <a:rPr lang="zh-CN" altLang="en-US" dirty="0" smtClean="0"/>
            <a:t>平台实现</a:t>
          </a:r>
          <a:endParaRPr lang="zh-CN" altLang="en-US" dirty="0"/>
        </a:p>
      </dgm:t>
    </dgm:pt>
    <dgm:pt modelId="{8A540614-A627-4605-820D-3C98F386FC19}" type="parTrans" cxnId="{3CB2BF89-CA21-42A5-AF55-AFE44E3B90AC}">
      <dgm:prSet/>
      <dgm:spPr/>
      <dgm:t>
        <a:bodyPr/>
        <a:lstStyle/>
        <a:p>
          <a:endParaRPr lang="zh-CN" altLang="en-US"/>
        </a:p>
      </dgm:t>
    </dgm:pt>
    <dgm:pt modelId="{CC7B4B0E-DC81-477B-827A-76B4EA99E859}" type="sibTrans" cxnId="{3CB2BF89-CA21-42A5-AF55-AFE44E3B90AC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FD9AFA5A-9FE9-44CA-B1AD-922CF8636E3D}" type="pres">
      <dgm:prSet presAssocID="{512BF4B3-B979-4EB2-9498-753427E7E70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ABFEA0E-9869-4782-BA9E-460A07B43B33}" type="pres">
      <dgm:prSet presAssocID="{512BF4B3-B979-4EB2-9498-753427E7E70F}" presName="dot1" presStyleLbl="alignNode1" presStyleIdx="0" presStyleCnt="12"/>
      <dgm:spPr/>
    </dgm:pt>
    <dgm:pt modelId="{01AF9C7D-ABB6-4907-BEB4-33FA84C6BF79}" type="pres">
      <dgm:prSet presAssocID="{512BF4B3-B979-4EB2-9498-753427E7E70F}" presName="dot2" presStyleLbl="alignNode1" presStyleIdx="1" presStyleCnt="12"/>
      <dgm:spPr/>
    </dgm:pt>
    <dgm:pt modelId="{0733AB9B-C5ED-4430-8A57-CC967B874A29}" type="pres">
      <dgm:prSet presAssocID="{512BF4B3-B979-4EB2-9498-753427E7E70F}" presName="dot3" presStyleLbl="alignNode1" presStyleIdx="2" presStyleCnt="12"/>
      <dgm:spPr/>
    </dgm:pt>
    <dgm:pt modelId="{11D5ECF1-CF9F-499F-8419-E07075DBB8C7}" type="pres">
      <dgm:prSet presAssocID="{512BF4B3-B979-4EB2-9498-753427E7E70F}" presName="dot4" presStyleLbl="alignNode1" presStyleIdx="3" presStyleCnt="12"/>
      <dgm:spPr/>
    </dgm:pt>
    <dgm:pt modelId="{9B1DC7CD-B0BC-4533-B74D-7E44DFF7AC3A}" type="pres">
      <dgm:prSet presAssocID="{512BF4B3-B979-4EB2-9498-753427E7E70F}" presName="dot5" presStyleLbl="alignNode1" presStyleIdx="4" presStyleCnt="12"/>
      <dgm:spPr/>
    </dgm:pt>
    <dgm:pt modelId="{F5F35FB7-3965-4240-B4FD-191C96C91846}" type="pres">
      <dgm:prSet presAssocID="{512BF4B3-B979-4EB2-9498-753427E7E70F}" presName="dotArrow1" presStyleLbl="alignNode1" presStyleIdx="5" presStyleCnt="12"/>
      <dgm:spPr/>
    </dgm:pt>
    <dgm:pt modelId="{F2AEC912-D0DA-4CC0-9B94-B1D9685E6B36}" type="pres">
      <dgm:prSet presAssocID="{512BF4B3-B979-4EB2-9498-753427E7E70F}" presName="dotArrow2" presStyleLbl="alignNode1" presStyleIdx="6" presStyleCnt="12"/>
      <dgm:spPr/>
    </dgm:pt>
    <dgm:pt modelId="{F2061713-5973-45CF-852E-5D9DDB80B7B8}" type="pres">
      <dgm:prSet presAssocID="{512BF4B3-B979-4EB2-9498-753427E7E70F}" presName="dotArrow3" presStyleLbl="alignNode1" presStyleIdx="7" presStyleCnt="12"/>
      <dgm:spPr/>
    </dgm:pt>
    <dgm:pt modelId="{B543D893-FF24-442D-B2D4-D4500039B1E6}" type="pres">
      <dgm:prSet presAssocID="{512BF4B3-B979-4EB2-9498-753427E7E70F}" presName="dotArrow4" presStyleLbl="alignNode1" presStyleIdx="8" presStyleCnt="12"/>
      <dgm:spPr/>
    </dgm:pt>
    <dgm:pt modelId="{6F2FC928-5ADB-4B8A-9F7C-9853FEA16B07}" type="pres">
      <dgm:prSet presAssocID="{512BF4B3-B979-4EB2-9498-753427E7E70F}" presName="dotArrow5" presStyleLbl="alignNode1" presStyleIdx="9" presStyleCnt="12"/>
      <dgm:spPr/>
    </dgm:pt>
    <dgm:pt modelId="{828D1132-B668-4410-AAA9-CBA84DA8D6D9}" type="pres">
      <dgm:prSet presAssocID="{512BF4B3-B979-4EB2-9498-753427E7E70F}" presName="dotArrow6" presStyleLbl="alignNode1" presStyleIdx="10" presStyleCnt="12"/>
      <dgm:spPr/>
    </dgm:pt>
    <dgm:pt modelId="{4E1620B6-5561-4A32-84AF-82BA6A809160}" type="pres">
      <dgm:prSet presAssocID="{512BF4B3-B979-4EB2-9498-753427E7E70F}" presName="dotArrow7" presStyleLbl="alignNode1" presStyleIdx="11" presStyleCnt="12"/>
      <dgm:spPr/>
    </dgm:pt>
    <dgm:pt modelId="{8F3E8439-3DC5-4CCB-907E-D333D48EF6DB}" type="pres">
      <dgm:prSet presAssocID="{C7BAE8BD-D4E9-4365-8300-04A097F275A2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4FEFCB11-ACDE-4F3E-BC75-A03BB413793A}" type="pres">
      <dgm:prSet presAssocID="{D7314F54-03D5-4ECD-BF21-3914B9FF4CBC}" presName="picture1" presStyleCnt="0"/>
      <dgm:spPr/>
    </dgm:pt>
    <dgm:pt modelId="{D4AEAA6B-34B2-4534-AFCD-628DB77ADE3D}" type="pres">
      <dgm:prSet presAssocID="{D7314F54-03D5-4ECD-BF21-3914B9FF4CBC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1BC5646A-9FF8-4DF4-872D-00E17B6ED0C1}" type="pres">
      <dgm:prSet presAssocID="{50AEF0C4-3A6E-499C-BE3D-8B083DCC440A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58C8EFFD-FCF5-4277-A656-FBDFAD73D86A}" type="pres">
      <dgm:prSet presAssocID="{28662513-E1B3-4288-9B46-16BED3F3513B}" presName="picture2" presStyleCnt="0"/>
      <dgm:spPr/>
    </dgm:pt>
    <dgm:pt modelId="{CF304CC8-C1C3-47A4-9989-ECB1F816B626}" type="pres">
      <dgm:prSet presAssocID="{28662513-E1B3-4288-9B46-16BED3F3513B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E22F3778-1B6F-4AC0-8F15-69582978E959}" type="pres">
      <dgm:prSet presAssocID="{707B9A7E-17FB-4D72-AFB7-F57C9D006A4A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43D3B627-E5A3-485C-90F8-F9F8388A3958}" type="pres">
      <dgm:prSet presAssocID="{CC7B4B0E-DC81-477B-827A-76B4EA99E859}" presName="picture3" presStyleCnt="0"/>
      <dgm:spPr/>
    </dgm:pt>
    <dgm:pt modelId="{07A06456-EEA1-4D3C-AA74-229B0C2D3155}" type="pres">
      <dgm:prSet presAssocID="{CC7B4B0E-DC81-477B-827A-76B4EA99E859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BDB729D-F420-4B69-A74B-D8A58CB311C5}" type="presOf" srcId="{28662513-E1B3-4288-9B46-16BED3F3513B}" destId="{CF304CC8-C1C3-47A4-9989-ECB1F816B626}" srcOrd="0" destOrd="0" presId="urn:microsoft.com/office/officeart/2008/layout/AscendingPictureAccentProcess"/>
    <dgm:cxn modelId="{87D38A53-6BB8-49E0-97BF-81C70C960EB4}" type="presOf" srcId="{50AEF0C4-3A6E-499C-BE3D-8B083DCC440A}" destId="{1BC5646A-9FF8-4DF4-872D-00E17B6ED0C1}" srcOrd="0" destOrd="0" presId="urn:microsoft.com/office/officeart/2008/layout/AscendingPictureAccentProcess"/>
    <dgm:cxn modelId="{BC0F263E-2E0F-419C-B946-3480FC98C975}" type="presOf" srcId="{707B9A7E-17FB-4D72-AFB7-F57C9D006A4A}" destId="{E22F3778-1B6F-4AC0-8F15-69582978E959}" srcOrd="0" destOrd="0" presId="urn:microsoft.com/office/officeart/2008/layout/AscendingPictureAccentProcess"/>
    <dgm:cxn modelId="{7D0D1B3C-8B30-4B3A-97F6-E7C75CC301EC}" srcId="{512BF4B3-B979-4EB2-9498-753427E7E70F}" destId="{50AEF0C4-3A6E-499C-BE3D-8B083DCC440A}" srcOrd="1" destOrd="0" parTransId="{103D53FE-804B-46BC-B38A-E14D46EB30A4}" sibTransId="{28662513-E1B3-4288-9B46-16BED3F3513B}"/>
    <dgm:cxn modelId="{9E123EF5-338E-46FE-BB6C-A321DDD4202B}" type="presOf" srcId="{D7314F54-03D5-4ECD-BF21-3914B9FF4CBC}" destId="{D4AEAA6B-34B2-4534-AFCD-628DB77ADE3D}" srcOrd="0" destOrd="0" presId="urn:microsoft.com/office/officeart/2008/layout/AscendingPictureAccentProcess"/>
    <dgm:cxn modelId="{B739C7E0-D3D1-43AF-8264-EFEF1387B0FC}" type="presOf" srcId="{CC7B4B0E-DC81-477B-827A-76B4EA99E859}" destId="{07A06456-EEA1-4D3C-AA74-229B0C2D3155}" srcOrd="0" destOrd="0" presId="urn:microsoft.com/office/officeart/2008/layout/AscendingPictureAccentProcess"/>
    <dgm:cxn modelId="{9D0E10FF-3942-4C99-94F2-97642117638D}" type="presOf" srcId="{512BF4B3-B979-4EB2-9498-753427E7E70F}" destId="{FD9AFA5A-9FE9-44CA-B1AD-922CF8636E3D}" srcOrd="0" destOrd="0" presId="urn:microsoft.com/office/officeart/2008/layout/AscendingPictureAccentProcess"/>
    <dgm:cxn modelId="{7E8F5669-FAAA-4907-8424-389D34AA42D3}" srcId="{512BF4B3-B979-4EB2-9498-753427E7E70F}" destId="{C7BAE8BD-D4E9-4365-8300-04A097F275A2}" srcOrd="0" destOrd="0" parTransId="{585416FE-6CF5-422F-BA9B-2801598C06B8}" sibTransId="{D7314F54-03D5-4ECD-BF21-3914B9FF4CBC}"/>
    <dgm:cxn modelId="{3CB2BF89-CA21-42A5-AF55-AFE44E3B90AC}" srcId="{512BF4B3-B979-4EB2-9498-753427E7E70F}" destId="{707B9A7E-17FB-4D72-AFB7-F57C9D006A4A}" srcOrd="2" destOrd="0" parTransId="{8A540614-A627-4605-820D-3C98F386FC19}" sibTransId="{CC7B4B0E-DC81-477B-827A-76B4EA99E859}"/>
    <dgm:cxn modelId="{825B0116-E9F9-422E-BA1F-32A7EB16BF18}" type="presOf" srcId="{C7BAE8BD-D4E9-4365-8300-04A097F275A2}" destId="{8F3E8439-3DC5-4CCB-907E-D333D48EF6DB}" srcOrd="0" destOrd="0" presId="urn:microsoft.com/office/officeart/2008/layout/AscendingPictureAccentProcess"/>
    <dgm:cxn modelId="{C32667D8-81E4-4794-853C-4FE5A4029CA7}" type="presParOf" srcId="{FD9AFA5A-9FE9-44CA-B1AD-922CF8636E3D}" destId="{4ABFEA0E-9869-4782-BA9E-460A07B43B33}" srcOrd="0" destOrd="0" presId="urn:microsoft.com/office/officeart/2008/layout/AscendingPictureAccentProcess"/>
    <dgm:cxn modelId="{4DE8FB66-2A7F-4615-A85E-14A1CD0EA66B}" type="presParOf" srcId="{FD9AFA5A-9FE9-44CA-B1AD-922CF8636E3D}" destId="{01AF9C7D-ABB6-4907-BEB4-33FA84C6BF79}" srcOrd="1" destOrd="0" presId="urn:microsoft.com/office/officeart/2008/layout/AscendingPictureAccentProcess"/>
    <dgm:cxn modelId="{D9247530-5F84-4696-8438-1030E8288483}" type="presParOf" srcId="{FD9AFA5A-9FE9-44CA-B1AD-922CF8636E3D}" destId="{0733AB9B-C5ED-4430-8A57-CC967B874A29}" srcOrd="2" destOrd="0" presId="urn:microsoft.com/office/officeart/2008/layout/AscendingPictureAccentProcess"/>
    <dgm:cxn modelId="{AB9C3DF9-2BD3-42DB-B2CF-71073ED5928C}" type="presParOf" srcId="{FD9AFA5A-9FE9-44CA-B1AD-922CF8636E3D}" destId="{11D5ECF1-CF9F-499F-8419-E07075DBB8C7}" srcOrd="3" destOrd="0" presId="urn:microsoft.com/office/officeart/2008/layout/AscendingPictureAccentProcess"/>
    <dgm:cxn modelId="{2C06CDB3-496D-46EF-99E9-810A9656B499}" type="presParOf" srcId="{FD9AFA5A-9FE9-44CA-B1AD-922CF8636E3D}" destId="{9B1DC7CD-B0BC-4533-B74D-7E44DFF7AC3A}" srcOrd="4" destOrd="0" presId="urn:microsoft.com/office/officeart/2008/layout/AscendingPictureAccentProcess"/>
    <dgm:cxn modelId="{F79AFAE3-69ED-4590-A1ED-54F9212A1F95}" type="presParOf" srcId="{FD9AFA5A-9FE9-44CA-B1AD-922CF8636E3D}" destId="{F5F35FB7-3965-4240-B4FD-191C96C91846}" srcOrd="5" destOrd="0" presId="urn:microsoft.com/office/officeart/2008/layout/AscendingPictureAccentProcess"/>
    <dgm:cxn modelId="{5AB21273-71EA-48FE-915B-11A04B7EFBE4}" type="presParOf" srcId="{FD9AFA5A-9FE9-44CA-B1AD-922CF8636E3D}" destId="{F2AEC912-D0DA-4CC0-9B94-B1D9685E6B36}" srcOrd="6" destOrd="0" presId="urn:microsoft.com/office/officeart/2008/layout/AscendingPictureAccentProcess"/>
    <dgm:cxn modelId="{5427D3ED-A568-4689-A75D-3B300D5EBB9D}" type="presParOf" srcId="{FD9AFA5A-9FE9-44CA-B1AD-922CF8636E3D}" destId="{F2061713-5973-45CF-852E-5D9DDB80B7B8}" srcOrd="7" destOrd="0" presId="urn:microsoft.com/office/officeart/2008/layout/AscendingPictureAccentProcess"/>
    <dgm:cxn modelId="{F82426B1-077E-4C80-AD55-D8088023F2F4}" type="presParOf" srcId="{FD9AFA5A-9FE9-44CA-B1AD-922CF8636E3D}" destId="{B543D893-FF24-442D-B2D4-D4500039B1E6}" srcOrd="8" destOrd="0" presId="urn:microsoft.com/office/officeart/2008/layout/AscendingPictureAccentProcess"/>
    <dgm:cxn modelId="{2284D995-A42F-4E7C-942D-F5CF89FA8B66}" type="presParOf" srcId="{FD9AFA5A-9FE9-44CA-B1AD-922CF8636E3D}" destId="{6F2FC928-5ADB-4B8A-9F7C-9853FEA16B07}" srcOrd="9" destOrd="0" presId="urn:microsoft.com/office/officeart/2008/layout/AscendingPictureAccentProcess"/>
    <dgm:cxn modelId="{6BD4EF8C-577C-4BE3-9D76-CB171754BC6F}" type="presParOf" srcId="{FD9AFA5A-9FE9-44CA-B1AD-922CF8636E3D}" destId="{828D1132-B668-4410-AAA9-CBA84DA8D6D9}" srcOrd="10" destOrd="0" presId="urn:microsoft.com/office/officeart/2008/layout/AscendingPictureAccentProcess"/>
    <dgm:cxn modelId="{FAFAFB61-E353-4151-A48B-7D133E51BC64}" type="presParOf" srcId="{FD9AFA5A-9FE9-44CA-B1AD-922CF8636E3D}" destId="{4E1620B6-5561-4A32-84AF-82BA6A809160}" srcOrd="11" destOrd="0" presId="urn:microsoft.com/office/officeart/2008/layout/AscendingPictureAccentProcess"/>
    <dgm:cxn modelId="{B16ECD91-0E53-4CA2-8DEB-FE65B3379DD3}" type="presParOf" srcId="{FD9AFA5A-9FE9-44CA-B1AD-922CF8636E3D}" destId="{8F3E8439-3DC5-4CCB-907E-D333D48EF6DB}" srcOrd="12" destOrd="0" presId="urn:microsoft.com/office/officeart/2008/layout/AscendingPictureAccentProcess"/>
    <dgm:cxn modelId="{1D41BEAB-F5F8-42D1-9D56-744D33386385}" type="presParOf" srcId="{FD9AFA5A-9FE9-44CA-B1AD-922CF8636E3D}" destId="{4FEFCB11-ACDE-4F3E-BC75-A03BB413793A}" srcOrd="13" destOrd="0" presId="urn:microsoft.com/office/officeart/2008/layout/AscendingPictureAccentProcess"/>
    <dgm:cxn modelId="{EDE85B3E-4B42-4EC1-979B-5FF1DF0700DC}" type="presParOf" srcId="{4FEFCB11-ACDE-4F3E-BC75-A03BB413793A}" destId="{D4AEAA6B-34B2-4534-AFCD-628DB77ADE3D}" srcOrd="0" destOrd="0" presId="urn:microsoft.com/office/officeart/2008/layout/AscendingPictureAccentProcess"/>
    <dgm:cxn modelId="{B35498AF-D868-4290-9367-AEE5F04CBC9F}" type="presParOf" srcId="{FD9AFA5A-9FE9-44CA-B1AD-922CF8636E3D}" destId="{1BC5646A-9FF8-4DF4-872D-00E17B6ED0C1}" srcOrd="14" destOrd="0" presId="urn:microsoft.com/office/officeart/2008/layout/AscendingPictureAccentProcess"/>
    <dgm:cxn modelId="{8FE5017A-0254-4DDB-A7A8-43810A460CFB}" type="presParOf" srcId="{FD9AFA5A-9FE9-44CA-B1AD-922CF8636E3D}" destId="{58C8EFFD-FCF5-4277-A656-FBDFAD73D86A}" srcOrd="15" destOrd="0" presId="urn:microsoft.com/office/officeart/2008/layout/AscendingPictureAccentProcess"/>
    <dgm:cxn modelId="{1A00E590-00DC-4841-BA00-A2FA24B6BC0F}" type="presParOf" srcId="{58C8EFFD-FCF5-4277-A656-FBDFAD73D86A}" destId="{CF304CC8-C1C3-47A4-9989-ECB1F816B626}" srcOrd="0" destOrd="0" presId="urn:microsoft.com/office/officeart/2008/layout/AscendingPictureAccentProcess"/>
    <dgm:cxn modelId="{A73A48BD-987B-49A8-8733-67961885D982}" type="presParOf" srcId="{FD9AFA5A-9FE9-44CA-B1AD-922CF8636E3D}" destId="{E22F3778-1B6F-4AC0-8F15-69582978E959}" srcOrd="16" destOrd="0" presId="urn:microsoft.com/office/officeart/2008/layout/AscendingPictureAccentProcess"/>
    <dgm:cxn modelId="{8D22A398-FC95-415B-8E60-50915B6FE3D9}" type="presParOf" srcId="{FD9AFA5A-9FE9-44CA-B1AD-922CF8636E3D}" destId="{43D3B627-E5A3-485C-90F8-F9F8388A3958}" srcOrd="17" destOrd="0" presId="urn:microsoft.com/office/officeart/2008/layout/AscendingPictureAccentProcess"/>
    <dgm:cxn modelId="{E63B9D92-6182-4254-8E8E-19BD5108B35A}" type="presParOf" srcId="{43D3B627-E5A3-485C-90F8-F9F8388A3958}" destId="{07A06456-EEA1-4D3C-AA74-229B0C2D315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237366" y="1266458"/>
          <a:ext cx="2277693" cy="22778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光伏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570926" y="1600035"/>
        <a:ext cx="1610573" cy="1610652"/>
      </dsp:txXfrm>
    </dsp:sp>
    <dsp:sp modelId="{FB302741-5197-47B8-BBB1-65CB7E07FCD3}">
      <dsp:nvSpPr>
        <dsp:cNvPr id="0" name=""/>
        <dsp:cNvSpPr/>
      </dsp:nvSpPr>
      <dsp:spPr>
        <a:xfrm rot="10800000">
          <a:off x="3098179" y="0"/>
          <a:ext cx="4591454" cy="478631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B904B9-5717-4DEA-8FDE-C7F2611F714E}">
      <dsp:nvSpPr>
        <dsp:cNvPr id="0" name=""/>
        <dsp:cNvSpPr/>
      </dsp:nvSpPr>
      <dsp:spPr>
        <a:xfrm>
          <a:off x="3088651" y="403486"/>
          <a:ext cx="1220168" cy="1220509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1F6628-84A3-46EE-8299-B0A14F80B4AA}">
      <dsp:nvSpPr>
        <dsp:cNvPr id="0" name=""/>
        <dsp:cNvSpPr/>
      </dsp:nvSpPr>
      <dsp:spPr>
        <a:xfrm>
          <a:off x="1362858" y="423110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实施方案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62858" y="423110"/>
        <a:ext cx="1633243" cy="1181262"/>
      </dsp:txXfrm>
    </dsp:sp>
    <dsp:sp modelId="{07F3DE25-1642-45C2-B4F6-1F381AF4B3C9}">
      <dsp:nvSpPr>
        <dsp:cNvPr id="0" name=""/>
        <dsp:cNvSpPr/>
      </dsp:nvSpPr>
      <dsp:spPr>
        <a:xfrm>
          <a:off x="2617052" y="1791995"/>
          <a:ext cx="1220168" cy="1220509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93A8C6-A47C-4A7E-98DB-4A15C623254E}">
      <dsp:nvSpPr>
        <dsp:cNvPr id="0" name=""/>
        <dsp:cNvSpPr/>
      </dsp:nvSpPr>
      <dsp:spPr>
        <a:xfrm>
          <a:off x="884454" y="1809226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项目开发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84454" y="1809226"/>
        <a:ext cx="1633243" cy="1181262"/>
      </dsp:txXfrm>
    </dsp:sp>
    <dsp:sp modelId="{37E17C6F-ED68-448D-88C1-BFA2E9B6DD18}">
      <dsp:nvSpPr>
        <dsp:cNvPr id="0" name=""/>
        <dsp:cNvSpPr/>
      </dsp:nvSpPr>
      <dsp:spPr>
        <a:xfrm>
          <a:off x="3088651" y="3200128"/>
          <a:ext cx="1220168" cy="1220509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DC314FE-70A6-4593-89DB-9466DC4ABB87}">
      <dsp:nvSpPr>
        <dsp:cNvPr id="0" name=""/>
        <dsp:cNvSpPr/>
      </dsp:nvSpPr>
      <dsp:spPr>
        <a:xfrm>
          <a:off x="1362858" y="3225017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项目总结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62858" y="3225017"/>
        <a:ext cx="1633243" cy="1181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ABA9-3572-4000-AC2C-82E8957F89F6}">
      <dsp:nvSpPr>
        <dsp:cNvPr id="0" name=""/>
        <dsp:cNvSpPr/>
      </dsp:nvSpPr>
      <dsp:spPr>
        <a:xfrm>
          <a:off x="2893656" y="3126485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5A121-B192-4E43-95A2-D34C4AD3437A}">
      <dsp:nvSpPr>
        <dsp:cNvPr id="0" name=""/>
        <dsp:cNvSpPr/>
      </dsp:nvSpPr>
      <dsp:spPr>
        <a:xfrm>
          <a:off x="2678173" y="3230216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952F0-D694-4AC2-97B0-7A2E02432D55}">
      <dsp:nvSpPr>
        <dsp:cNvPr id="0" name=""/>
        <dsp:cNvSpPr/>
      </dsp:nvSpPr>
      <dsp:spPr>
        <a:xfrm>
          <a:off x="2452402" y="331215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10043-B788-4D47-B061-4CC864F0FA3D}">
      <dsp:nvSpPr>
        <dsp:cNvPr id="0" name=""/>
        <dsp:cNvSpPr/>
      </dsp:nvSpPr>
      <dsp:spPr>
        <a:xfrm>
          <a:off x="3928203" y="192570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0289D-6DB0-407B-895D-5C63992611C1}">
      <dsp:nvSpPr>
        <dsp:cNvPr id="0" name=""/>
        <dsp:cNvSpPr/>
      </dsp:nvSpPr>
      <dsp:spPr>
        <a:xfrm>
          <a:off x="3841324" y="2136797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7A25E-E805-4332-8F52-660DDFCDC917}">
      <dsp:nvSpPr>
        <dsp:cNvPr id="0" name=""/>
        <dsp:cNvSpPr/>
      </dsp:nvSpPr>
      <dsp:spPr>
        <a:xfrm>
          <a:off x="3779594" y="33663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19FD3-6CF6-4091-98E1-C6BEC423B07A}">
      <dsp:nvSpPr>
        <dsp:cNvPr id="0" name=""/>
        <dsp:cNvSpPr/>
      </dsp:nvSpPr>
      <dsp:spPr>
        <a:xfrm>
          <a:off x="3938491" y="235726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61DC-19C4-4906-A346-B8C0EECB835B}">
      <dsp:nvSpPr>
        <dsp:cNvPr id="0" name=""/>
        <dsp:cNvSpPr/>
      </dsp:nvSpPr>
      <dsp:spPr>
        <a:xfrm>
          <a:off x="4097388" y="134820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2C603-EF35-4F74-85E2-ED6A0DEE0D47}">
      <dsp:nvSpPr>
        <dsp:cNvPr id="0" name=""/>
        <dsp:cNvSpPr/>
      </dsp:nvSpPr>
      <dsp:spPr>
        <a:xfrm>
          <a:off x="4256286" y="235726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909B2-4781-4021-BD69-738EC66B6F0F}">
      <dsp:nvSpPr>
        <dsp:cNvPr id="0" name=""/>
        <dsp:cNvSpPr/>
      </dsp:nvSpPr>
      <dsp:spPr>
        <a:xfrm>
          <a:off x="4415183" y="33663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AD974-3E44-4E78-A55A-2183B301A2BD}">
      <dsp:nvSpPr>
        <dsp:cNvPr id="0" name=""/>
        <dsp:cNvSpPr/>
      </dsp:nvSpPr>
      <dsp:spPr>
        <a:xfrm>
          <a:off x="4097388" y="347530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2B6DA-ACE9-4004-9AEE-40E5E5591ED1}">
      <dsp:nvSpPr>
        <dsp:cNvPr id="0" name=""/>
        <dsp:cNvSpPr/>
      </dsp:nvSpPr>
      <dsp:spPr>
        <a:xfrm>
          <a:off x="4097388" y="560643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E4B4D-1C99-4D03-BBED-2C5D98D26C2F}">
      <dsp:nvSpPr>
        <dsp:cNvPr id="0" name=""/>
        <dsp:cNvSpPr/>
      </dsp:nvSpPr>
      <dsp:spPr>
        <a:xfrm>
          <a:off x="1895119" y="3555380"/>
          <a:ext cx="2465764" cy="661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开发工具</a:t>
          </a:r>
          <a:endParaRPr lang="zh-CN" altLang="en-US" sz="2600" kern="1200" dirty="0"/>
        </a:p>
      </dsp:txBody>
      <dsp:txXfrm>
        <a:off x="1927393" y="3587654"/>
        <a:ext cx="2401216" cy="596589"/>
      </dsp:txXfrm>
    </dsp:sp>
    <dsp:sp modelId="{6897D74A-3F9D-4269-961D-143C7534CD6E}">
      <dsp:nvSpPr>
        <dsp:cNvPr id="0" name=""/>
        <dsp:cNvSpPr/>
      </dsp:nvSpPr>
      <dsp:spPr>
        <a:xfrm>
          <a:off x="1211518" y="2907159"/>
          <a:ext cx="1143145" cy="11430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0C7D8-F2CD-4094-82CA-659ED9C40FAF}">
      <dsp:nvSpPr>
        <dsp:cNvPr id="0" name=""/>
        <dsp:cNvSpPr/>
      </dsp:nvSpPr>
      <dsp:spPr>
        <a:xfrm>
          <a:off x="3481233" y="2696871"/>
          <a:ext cx="2465764" cy="661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数据库</a:t>
          </a:r>
          <a:endParaRPr lang="zh-CN" altLang="en-US" sz="2600" kern="1200" dirty="0"/>
        </a:p>
      </dsp:txBody>
      <dsp:txXfrm>
        <a:off x="3513507" y="2729145"/>
        <a:ext cx="2401216" cy="596589"/>
      </dsp:txXfrm>
    </dsp:sp>
    <dsp:sp modelId="{268D1446-5474-4500-A964-90FB6E6B242F}">
      <dsp:nvSpPr>
        <dsp:cNvPr id="0" name=""/>
        <dsp:cNvSpPr/>
      </dsp:nvSpPr>
      <dsp:spPr>
        <a:xfrm>
          <a:off x="2797632" y="2048650"/>
          <a:ext cx="1143145" cy="11430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6F625-5623-4DCC-8D1D-5C1134B32A77}">
      <dsp:nvSpPr>
        <dsp:cNvPr id="0" name=""/>
        <dsp:cNvSpPr/>
      </dsp:nvSpPr>
      <dsp:spPr>
        <a:xfrm>
          <a:off x="4209417" y="1394778"/>
          <a:ext cx="2465764" cy="661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版本控制</a:t>
          </a:r>
          <a:endParaRPr lang="zh-CN" altLang="en-US" sz="2600" kern="1200" dirty="0"/>
        </a:p>
      </dsp:txBody>
      <dsp:txXfrm>
        <a:off x="4241691" y="1427052"/>
        <a:ext cx="2401216" cy="596589"/>
      </dsp:txXfrm>
    </dsp:sp>
    <dsp:sp modelId="{CDADA9A6-985B-4408-8AF4-2343E6397F49}">
      <dsp:nvSpPr>
        <dsp:cNvPr id="0" name=""/>
        <dsp:cNvSpPr/>
      </dsp:nvSpPr>
      <dsp:spPr>
        <a:xfrm>
          <a:off x="3525816" y="746557"/>
          <a:ext cx="1143145" cy="11430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36834-1F23-417A-B88D-FE134DB332ED}">
      <dsp:nvSpPr>
        <dsp:cNvPr id="0" name=""/>
        <dsp:cNvSpPr/>
      </dsp:nvSpPr>
      <dsp:spPr>
        <a:xfrm rot="10800000">
          <a:off x="1217518" y="581"/>
          <a:ext cx="4053840" cy="7857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495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代码管理</a:t>
          </a:r>
          <a:endParaRPr lang="zh-CN" altLang="en-US" sz="3400" kern="1200" dirty="0"/>
        </a:p>
      </dsp:txBody>
      <dsp:txXfrm rot="10800000">
        <a:off x="1413956" y="581"/>
        <a:ext cx="3857402" cy="785752"/>
      </dsp:txXfrm>
    </dsp:sp>
    <dsp:sp modelId="{00898A55-0051-4F08-B38E-8538C9616A24}">
      <dsp:nvSpPr>
        <dsp:cNvPr id="0" name=""/>
        <dsp:cNvSpPr/>
      </dsp:nvSpPr>
      <dsp:spPr>
        <a:xfrm>
          <a:off x="824641" y="581"/>
          <a:ext cx="785752" cy="7857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9BD29-198E-4EB3-8880-3C390E15EF32}">
      <dsp:nvSpPr>
        <dsp:cNvPr id="0" name=""/>
        <dsp:cNvSpPr/>
      </dsp:nvSpPr>
      <dsp:spPr>
        <a:xfrm rot="10800000">
          <a:off x="1217518" y="1020887"/>
          <a:ext cx="4053840" cy="785752"/>
        </a:xfrm>
        <a:prstGeom prst="homePlat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495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任务管理</a:t>
          </a:r>
          <a:endParaRPr lang="zh-CN" altLang="en-US" sz="3400" kern="1200" dirty="0"/>
        </a:p>
      </dsp:txBody>
      <dsp:txXfrm rot="10800000">
        <a:off x="1413956" y="1020887"/>
        <a:ext cx="3857402" cy="785752"/>
      </dsp:txXfrm>
    </dsp:sp>
    <dsp:sp modelId="{09D258B4-DA7C-443C-953E-8FDFDF35DFF8}">
      <dsp:nvSpPr>
        <dsp:cNvPr id="0" name=""/>
        <dsp:cNvSpPr/>
      </dsp:nvSpPr>
      <dsp:spPr>
        <a:xfrm>
          <a:off x="824641" y="1020887"/>
          <a:ext cx="785752" cy="78575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BFA84-1F0E-4E78-8541-F2BE017C65E2}">
      <dsp:nvSpPr>
        <dsp:cNvPr id="0" name=""/>
        <dsp:cNvSpPr/>
      </dsp:nvSpPr>
      <dsp:spPr>
        <a:xfrm rot="10800000">
          <a:off x="1217518" y="2041193"/>
          <a:ext cx="4053840" cy="785752"/>
        </a:xfrm>
        <a:prstGeom prst="homePlat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495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分工合作</a:t>
          </a:r>
          <a:endParaRPr lang="zh-CN" altLang="en-US" sz="3400" kern="1200" dirty="0"/>
        </a:p>
      </dsp:txBody>
      <dsp:txXfrm rot="10800000">
        <a:off x="1413956" y="2041193"/>
        <a:ext cx="3857402" cy="785752"/>
      </dsp:txXfrm>
    </dsp:sp>
    <dsp:sp modelId="{0E799C41-E539-412D-8EB4-EE0011B7A429}">
      <dsp:nvSpPr>
        <dsp:cNvPr id="0" name=""/>
        <dsp:cNvSpPr/>
      </dsp:nvSpPr>
      <dsp:spPr>
        <a:xfrm>
          <a:off x="824641" y="2041193"/>
          <a:ext cx="785752" cy="7857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FEA0E-9869-4782-BA9E-460A07B43B33}">
      <dsp:nvSpPr>
        <dsp:cNvPr id="0" name=""/>
        <dsp:cNvSpPr/>
      </dsp:nvSpPr>
      <dsp:spPr>
        <a:xfrm>
          <a:off x="3678781" y="4392574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F9C7D-ABB6-4907-BEB4-33FA84C6BF79}">
      <dsp:nvSpPr>
        <dsp:cNvPr id="0" name=""/>
        <dsp:cNvSpPr/>
      </dsp:nvSpPr>
      <dsp:spPr>
        <a:xfrm>
          <a:off x="3456356" y="4493995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3AB9B-C5ED-4430-8A57-CC967B874A29}">
      <dsp:nvSpPr>
        <dsp:cNvPr id="0" name=""/>
        <dsp:cNvSpPr/>
      </dsp:nvSpPr>
      <dsp:spPr>
        <a:xfrm>
          <a:off x="3227355" y="4577491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5ECF1-CF9F-499F-8419-E07075DBB8C7}">
      <dsp:nvSpPr>
        <dsp:cNvPr id="0" name=""/>
        <dsp:cNvSpPr/>
      </dsp:nvSpPr>
      <dsp:spPr>
        <a:xfrm>
          <a:off x="2991776" y="4642590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C7CD-B0BC-4533-B74D-7E44DFF7AC3A}">
      <dsp:nvSpPr>
        <dsp:cNvPr id="0" name=""/>
        <dsp:cNvSpPr/>
      </dsp:nvSpPr>
      <dsp:spPr>
        <a:xfrm>
          <a:off x="4718556" y="3545350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1BD5B-2C2D-4AD1-A902-5D66DB342E2E}">
      <dsp:nvSpPr>
        <dsp:cNvPr id="0" name=""/>
        <dsp:cNvSpPr/>
      </dsp:nvSpPr>
      <dsp:spPr>
        <a:xfrm>
          <a:off x="5311688" y="2302346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35FB7-3965-4240-B4FD-191C96C91846}">
      <dsp:nvSpPr>
        <dsp:cNvPr id="0" name=""/>
        <dsp:cNvSpPr/>
      </dsp:nvSpPr>
      <dsp:spPr>
        <a:xfrm>
          <a:off x="5151447" y="751304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EC912-D0DA-4CC0-9B94-B1D9685E6B36}">
      <dsp:nvSpPr>
        <dsp:cNvPr id="0" name=""/>
        <dsp:cNvSpPr/>
      </dsp:nvSpPr>
      <dsp:spPr>
        <a:xfrm>
          <a:off x="5293751" y="650354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61713-5973-45CF-852E-5D9DDB80B7B8}">
      <dsp:nvSpPr>
        <dsp:cNvPr id="0" name=""/>
        <dsp:cNvSpPr/>
      </dsp:nvSpPr>
      <dsp:spPr>
        <a:xfrm>
          <a:off x="5436055" y="549404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3D893-FF24-442D-B2D4-D4500039B1E6}">
      <dsp:nvSpPr>
        <dsp:cNvPr id="0" name=""/>
        <dsp:cNvSpPr/>
      </dsp:nvSpPr>
      <dsp:spPr>
        <a:xfrm>
          <a:off x="5578359" y="650354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C928-5ADB-4B8A-9F7C-9853FEA16B07}">
      <dsp:nvSpPr>
        <dsp:cNvPr id="0" name=""/>
        <dsp:cNvSpPr/>
      </dsp:nvSpPr>
      <dsp:spPr>
        <a:xfrm>
          <a:off x="5721260" y="751304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1132-B668-4410-AAA9-CBA84DA8D6D9}">
      <dsp:nvSpPr>
        <dsp:cNvPr id="0" name=""/>
        <dsp:cNvSpPr/>
      </dsp:nvSpPr>
      <dsp:spPr>
        <a:xfrm>
          <a:off x="5436055" y="762625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620B6-5561-4A32-84AF-82BA6A809160}">
      <dsp:nvSpPr>
        <dsp:cNvPr id="0" name=""/>
        <dsp:cNvSpPr/>
      </dsp:nvSpPr>
      <dsp:spPr>
        <a:xfrm>
          <a:off x="5436055" y="975846"/>
          <a:ext cx="99851" cy="99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E8439-3DC5-4CCB-907E-D333D48EF6DB}">
      <dsp:nvSpPr>
        <dsp:cNvPr id="0" name=""/>
        <dsp:cNvSpPr/>
      </dsp:nvSpPr>
      <dsp:spPr>
        <a:xfrm>
          <a:off x="2422261" y="4842997"/>
          <a:ext cx="2149506" cy="576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9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数据需求</a:t>
          </a:r>
          <a:endParaRPr lang="zh-CN" altLang="en-US" sz="2000" kern="1200" dirty="0"/>
        </a:p>
      </dsp:txBody>
      <dsp:txXfrm>
        <a:off x="2450401" y="4871137"/>
        <a:ext cx="2093226" cy="520171"/>
      </dsp:txXfrm>
    </dsp:sp>
    <dsp:sp modelId="{D4AEAA6B-34B2-4534-AFCD-628DB77ADE3D}">
      <dsp:nvSpPr>
        <dsp:cNvPr id="0" name=""/>
        <dsp:cNvSpPr/>
      </dsp:nvSpPr>
      <dsp:spPr>
        <a:xfrm>
          <a:off x="1826439" y="4277631"/>
          <a:ext cx="996725" cy="99676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84" t="-6015" r="-11472" b="-980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5646A-9FF8-4DF4-872D-00E17B6ED0C1}">
      <dsp:nvSpPr>
        <dsp:cNvPr id="0" name=""/>
        <dsp:cNvSpPr/>
      </dsp:nvSpPr>
      <dsp:spPr>
        <a:xfrm>
          <a:off x="4351735" y="4147198"/>
          <a:ext cx="2149506" cy="576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9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数据获取</a:t>
          </a:r>
          <a:endParaRPr lang="zh-CN" altLang="en-US" sz="2000" kern="1200" dirty="0"/>
        </a:p>
      </dsp:txBody>
      <dsp:txXfrm>
        <a:off x="4379875" y="4175338"/>
        <a:ext cx="2093226" cy="520171"/>
      </dsp:txXfrm>
    </dsp:sp>
    <dsp:sp modelId="{CF304CC8-C1C3-47A4-9989-ECB1F816B626}">
      <dsp:nvSpPr>
        <dsp:cNvPr id="0" name=""/>
        <dsp:cNvSpPr/>
      </dsp:nvSpPr>
      <dsp:spPr>
        <a:xfrm>
          <a:off x="3755912" y="3581832"/>
          <a:ext cx="996725" cy="99676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F3778-1B6F-4AC0-8F15-69582978E959}">
      <dsp:nvSpPr>
        <dsp:cNvPr id="0" name=""/>
        <dsp:cNvSpPr/>
      </dsp:nvSpPr>
      <dsp:spPr>
        <a:xfrm>
          <a:off x="5173271" y="3049958"/>
          <a:ext cx="2149506" cy="576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9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数据解析入库</a:t>
          </a:r>
          <a:endParaRPr lang="zh-CN" altLang="en-US" sz="2000" kern="1200" dirty="0"/>
        </a:p>
      </dsp:txBody>
      <dsp:txXfrm>
        <a:off x="5201411" y="3078098"/>
        <a:ext cx="2093226" cy="520171"/>
      </dsp:txXfrm>
    </dsp:sp>
    <dsp:sp modelId="{07A06456-EEA1-4D3C-AA74-229B0C2D3155}">
      <dsp:nvSpPr>
        <dsp:cNvPr id="0" name=""/>
        <dsp:cNvSpPr/>
      </dsp:nvSpPr>
      <dsp:spPr>
        <a:xfrm>
          <a:off x="4577448" y="2484592"/>
          <a:ext cx="996725" cy="99676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83" t="-3870" r="-1516" b="181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7E20D-D115-4348-8F6A-4DFB964BA7AB}">
      <dsp:nvSpPr>
        <dsp:cNvPr id="0" name=""/>
        <dsp:cNvSpPr/>
      </dsp:nvSpPr>
      <dsp:spPr>
        <a:xfrm>
          <a:off x="5533814" y="1742799"/>
          <a:ext cx="2149506" cy="576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9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数据应用</a:t>
          </a:r>
          <a:endParaRPr lang="zh-CN" altLang="en-US" sz="2000" kern="1200" dirty="0"/>
        </a:p>
      </dsp:txBody>
      <dsp:txXfrm>
        <a:off x="5561954" y="1770939"/>
        <a:ext cx="2093226" cy="520171"/>
      </dsp:txXfrm>
    </dsp:sp>
    <dsp:sp modelId="{B2170420-F4AC-4A9B-8F4D-DC4E4F143039}">
      <dsp:nvSpPr>
        <dsp:cNvPr id="0" name=""/>
        <dsp:cNvSpPr/>
      </dsp:nvSpPr>
      <dsp:spPr>
        <a:xfrm>
          <a:off x="4937991" y="1177433"/>
          <a:ext cx="996725" cy="996761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5" t="8013" r="753" b="802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FEA0E-9869-4782-BA9E-460A07B43B33}">
      <dsp:nvSpPr>
        <dsp:cNvPr id="0" name=""/>
        <dsp:cNvSpPr/>
      </dsp:nvSpPr>
      <dsp:spPr>
        <a:xfrm>
          <a:off x="2893656" y="3126485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F9C7D-ABB6-4907-BEB4-33FA84C6BF79}">
      <dsp:nvSpPr>
        <dsp:cNvPr id="0" name=""/>
        <dsp:cNvSpPr/>
      </dsp:nvSpPr>
      <dsp:spPr>
        <a:xfrm>
          <a:off x="2678173" y="3230216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3AB9B-C5ED-4430-8A57-CC967B874A29}">
      <dsp:nvSpPr>
        <dsp:cNvPr id="0" name=""/>
        <dsp:cNvSpPr/>
      </dsp:nvSpPr>
      <dsp:spPr>
        <a:xfrm>
          <a:off x="2452402" y="331215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5ECF1-CF9F-499F-8419-E07075DBB8C7}">
      <dsp:nvSpPr>
        <dsp:cNvPr id="0" name=""/>
        <dsp:cNvSpPr/>
      </dsp:nvSpPr>
      <dsp:spPr>
        <a:xfrm>
          <a:off x="3928203" y="192570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C7CD-B0BC-4533-B74D-7E44DFF7AC3A}">
      <dsp:nvSpPr>
        <dsp:cNvPr id="0" name=""/>
        <dsp:cNvSpPr/>
      </dsp:nvSpPr>
      <dsp:spPr>
        <a:xfrm>
          <a:off x="3841324" y="2136797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35FB7-3965-4240-B4FD-191C96C91846}">
      <dsp:nvSpPr>
        <dsp:cNvPr id="0" name=""/>
        <dsp:cNvSpPr/>
      </dsp:nvSpPr>
      <dsp:spPr>
        <a:xfrm>
          <a:off x="3779594" y="33663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EC912-D0DA-4CC0-9B94-B1D9685E6B36}">
      <dsp:nvSpPr>
        <dsp:cNvPr id="0" name=""/>
        <dsp:cNvSpPr/>
      </dsp:nvSpPr>
      <dsp:spPr>
        <a:xfrm>
          <a:off x="3938491" y="235726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61713-5973-45CF-852E-5D9DDB80B7B8}">
      <dsp:nvSpPr>
        <dsp:cNvPr id="0" name=""/>
        <dsp:cNvSpPr/>
      </dsp:nvSpPr>
      <dsp:spPr>
        <a:xfrm>
          <a:off x="4097388" y="134820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3D893-FF24-442D-B2D4-D4500039B1E6}">
      <dsp:nvSpPr>
        <dsp:cNvPr id="0" name=""/>
        <dsp:cNvSpPr/>
      </dsp:nvSpPr>
      <dsp:spPr>
        <a:xfrm>
          <a:off x="4256286" y="235726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C928-5ADB-4B8A-9F7C-9853FEA16B07}">
      <dsp:nvSpPr>
        <dsp:cNvPr id="0" name=""/>
        <dsp:cNvSpPr/>
      </dsp:nvSpPr>
      <dsp:spPr>
        <a:xfrm>
          <a:off x="4415183" y="336632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1132-B668-4410-AAA9-CBA84DA8D6D9}">
      <dsp:nvSpPr>
        <dsp:cNvPr id="0" name=""/>
        <dsp:cNvSpPr/>
      </dsp:nvSpPr>
      <dsp:spPr>
        <a:xfrm>
          <a:off x="4097388" y="347530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620B6-5561-4A32-84AF-82BA6A809160}">
      <dsp:nvSpPr>
        <dsp:cNvPr id="0" name=""/>
        <dsp:cNvSpPr/>
      </dsp:nvSpPr>
      <dsp:spPr>
        <a:xfrm>
          <a:off x="4097388" y="560643"/>
          <a:ext cx="114314" cy="114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E8439-3DC5-4CCB-907E-D333D48EF6DB}">
      <dsp:nvSpPr>
        <dsp:cNvPr id="0" name=""/>
        <dsp:cNvSpPr/>
      </dsp:nvSpPr>
      <dsp:spPr>
        <a:xfrm>
          <a:off x="1895119" y="3555380"/>
          <a:ext cx="2465764" cy="661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需求分析</a:t>
          </a:r>
          <a:endParaRPr lang="zh-CN" altLang="en-US" sz="2600" kern="1200" dirty="0"/>
        </a:p>
      </dsp:txBody>
      <dsp:txXfrm>
        <a:off x="1927393" y="3587654"/>
        <a:ext cx="2401216" cy="596589"/>
      </dsp:txXfrm>
    </dsp:sp>
    <dsp:sp modelId="{D4AEAA6B-34B2-4534-AFCD-628DB77ADE3D}">
      <dsp:nvSpPr>
        <dsp:cNvPr id="0" name=""/>
        <dsp:cNvSpPr/>
      </dsp:nvSpPr>
      <dsp:spPr>
        <a:xfrm>
          <a:off x="1211518" y="2907159"/>
          <a:ext cx="1143145" cy="114306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5646A-9FF8-4DF4-872D-00E17B6ED0C1}">
      <dsp:nvSpPr>
        <dsp:cNvPr id="0" name=""/>
        <dsp:cNvSpPr/>
      </dsp:nvSpPr>
      <dsp:spPr>
        <a:xfrm>
          <a:off x="3481233" y="2696871"/>
          <a:ext cx="2465764" cy="661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串口通信</a:t>
          </a:r>
          <a:endParaRPr lang="zh-CN" altLang="en-US" sz="2600" kern="1200" dirty="0"/>
        </a:p>
      </dsp:txBody>
      <dsp:txXfrm>
        <a:off x="3513507" y="2729145"/>
        <a:ext cx="2401216" cy="596589"/>
      </dsp:txXfrm>
    </dsp:sp>
    <dsp:sp modelId="{CF304CC8-C1C3-47A4-9989-ECB1F816B626}">
      <dsp:nvSpPr>
        <dsp:cNvPr id="0" name=""/>
        <dsp:cNvSpPr/>
      </dsp:nvSpPr>
      <dsp:spPr>
        <a:xfrm>
          <a:off x="2797632" y="2048650"/>
          <a:ext cx="1143145" cy="1143064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991" t="-64491" r="-64348" b="-627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F3778-1B6F-4AC0-8F15-69582978E959}">
      <dsp:nvSpPr>
        <dsp:cNvPr id="0" name=""/>
        <dsp:cNvSpPr/>
      </dsp:nvSpPr>
      <dsp:spPr>
        <a:xfrm>
          <a:off x="4209417" y="1394778"/>
          <a:ext cx="2465764" cy="661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平台实现</a:t>
          </a:r>
          <a:endParaRPr lang="zh-CN" altLang="en-US" sz="2600" kern="1200" dirty="0"/>
        </a:p>
      </dsp:txBody>
      <dsp:txXfrm>
        <a:off x="4241691" y="1427052"/>
        <a:ext cx="2401216" cy="596589"/>
      </dsp:txXfrm>
    </dsp:sp>
    <dsp:sp modelId="{07A06456-EEA1-4D3C-AA74-229B0C2D3155}">
      <dsp:nvSpPr>
        <dsp:cNvPr id="0" name=""/>
        <dsp:cNvSpPr/>
      </dsp:nvSpPr>
      <dsp:spPr>
        <a:xfrm>
          <a:off x="3525816" y="746557"/>
          <a:ext cx="1143145" cy="114306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C4C5-1603-4B44-88AD-1E5EEE620D2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DC9E9-65B5-48FF-9A9E-A080BA458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74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0846-FE44-4297-A057-E2D953971C72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6DD-0714-4EA6-A99D-92EB3EE38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D1381-E565-4569-ABB2-E5524602EB7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三相光伏并网逆变器拓扑及其控制方案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7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可信任的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很高的安全性、可靠性和可扩展性</a:t>
            </a:r>
          </a:p>
          <a:p>
            <a:r>
              <a:rPr lang="zh-CN" altLang="en-US" dirty="0" smtClean="0"/>
              <a:t>高效的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降低开发和管理数据基础设施的时间和成本。</a:t>
            </a:r>
          </a:p>
          <a:p>
            <a:r>
              <a:rPr lang="zh-CN" altLang="en-US" dirty="0" smtClean="0"/>
              <a:t>智能的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提供了一个全面的平台，可以在用户需要的时候给他发送观察和信息。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6DD-0714-4EA6-A99D-92EB3EE383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NASA</a:t>
            </a:r>
          </a:p>
          <a:p>
            <a:pPr lvl="0"/>
            <a:r>
              <a:rPr lang="zh-CN" altLang="en-US" dirty="0" smtClean="0"/>
              <a:t>数据库</a:t>
            </a:r>
          </a:p>
          <a:p>
            <a:pPr lvl="0"/>
            <a:r>
              <a:rPr lang="zh-CN" altLang="en-US" dirty="0" smtClean="0"/>
              <a:t>拥有海量数据库</a:t>
            </a:r>
          </a:p>
          <a:p>
            <a:pPr lvl="0"/>
            <a:r>
              <a:rPr lang="zh-CN" altLang="en-US" dirty="0" smtClean="0"/>
              <a:t>太阳辐照度等关键数据项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便于提取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权威性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6DD-0714-4EA6-A99D-92EB3EE383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4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D1381-E565-4569-ABB2-E5524602EB7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三相光伏并网逆变器拓扑及其控制方案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1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u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F04924-05FF-4575-B23F-3FF46B34568F}" type="datetime2">
              <a:rPr lang="en-US" altLang="zh-CN" smtClean="0"/>
              <a:pPr/>
              <a:t>Sunday, January 3, 2016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4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35B6-EDC4-4E03-B22F-1ED0C2761C53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72B1-E50D-402D-9C35-C895E9D81AEC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2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AF7F-5D1B-4101-9843-8821B0C15EE0}" type="datetime2">
              <a:rPr lang="en-US" altLang="zh-CN" smtClean="0"/>
              <a:pPr/>
              <a:t>Sunday, January 3, 2016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" y="-1"/>
            <a:ext cx="9144000" cy="2538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6E83-186B-406F-AC20-B86946FFD645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7C20-FEBF-4A8B-A1AB-4550CE715158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EAB7-EB95-4C10-9783-40A2FFAB9AB9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F676-04CE-42CD-B8ED-80FFEC615246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3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445-29D5-46B5-9FC2-2C6C1001CB42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E211-675E-4501-A257-51D18001C46F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A103-1B08-46BC-948B-EAF139FB666D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745AF7F-5D1B-4101-9843-8821B0C15EE0}" type="datetime2">
              <a:rPr lang="en-US" altLang="zh-CN" smtClean="0"/>
              <a:pPr/>
              <a:t>Sunday, January 3, 2016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DE89-59B5-4997-8B97-1B51BD7943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37" y="192506"/>
            <a:ext cx="905298" cy="11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52797" r="3672" b="-1"/>
          <a:stretch/>
        </p:blipFill>
        <p:spPr>
          <a:xfrm>
            <a:off x="-12921" y="0"/>
            <a:ext cx="9156921" cy="12813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373624"/>
            <a:ext cx="9144000" cy="501649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FF"/>
                </a:solidFill>
              </a:rPr>
              <a:t>P E I T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4341" name="Text Box 83"/>
          <p:cNvSpPr txBox="1">
            <a:spLocks noChangeArrowheads="1"/>
          </p:cNvSpPr>
          <p:nvPr/>
        </p:nvSpPr>
        <p:spPr bwMode="auto">
          <a:xfrm>
            <a:off x="510540" y="43434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pic>
        <p:nvPicPr>
          <p:cNvPr id="14342" name="Picture 76" descr="shu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6315324"/>
            <a:ext cx="1097279" cy="54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3639" y="1897994"/>
            <a:ext cx="7543800" cy="182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lvl="1" algn="ctr">
              <a:lnSpc>
                <a:spcPct val="150000"/>
              </a:lnSpc>
              <a:defRPr/>
            </a:pP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3975" y="4860236"/>
            <a:ext cx="2787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小组成员：宋建鑫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杨永华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方朝增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周王翼騰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3975" y="4101353"/>
            <a:ext cx="274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指导老师：朱文浩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汪飞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639" y="2363036"/>
            <a:ext cx="7543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光伏发电优化设计研究与平台开发</a:t>
            </a:r>
          </a:p>
          <a:p>
            <a:pPr marL="0" lvl="1"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软件组结题报告</a:t>
            </a:r>
          </a:p>
        </p:txBody>
      </p:sp>
    </p:spTree>
    <p:extLst>
      <p:ext uri="{BB962C8B-B14F-4D97-AF65-F5344CB8AC3E}">
        <p14:creationId xmlns:p14="http://schemas.microsoft.com/office/powerpoint/2010/main" val="5869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53" y="1690689"/>
            <a:ext cx="4545233" cy="435133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55776" y="365126"/>
            <a:ext cx="725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515987"/>
            <a:ext cx="1023840" cy="10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570" y="365126"/>
            <a:ext cx="7374780" cy="1325563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itcafe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项目工程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70077"/>
            <a:ext cx="7886700" cy="4306886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515987"/>
            <a:ext cx="1023840" cy="10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5776" y="365126"/>
            <a:ext cx="7259574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子项目提交记录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8079111" cy="435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515987"/>
            <a:ext cx="1023840" cy="10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7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9245"/>
              </p:ext>
            </p:extLst>
          </p:nvPr>
        </p:nvGraphicFramePr>
        <p:xfrm>
          <a:off x="228600" y="662940"/>
          <a:ext cx="9509760" cy="596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流程图: 联系 7"/>
          <p:cNvSpPr/>
          <p:nvPr/>
        </p:nvSpPr>
        <p:spPr>
          <a:xfrm>
            <a:off x="1878036" y="1706137"/>
            <a:ext cx="2057400" cy="2057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气象数据获取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8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34243" y="876797"/>
            <a:ext cx="2149506" cy="576451"/>
            <a:chOff x="2422261" y="4842997"/>
            <a:chExt cx="2149506" cy="576451"/>
          </a:xfrm>
        </p:grpSpPr>
        <p:sp>
          <p:nvSpPr>
            <p:cNvPr id="8" name="圆角矩形 7"/>
            <p:cNvSpPr/>
            <p:nvPr/>
          </p:nvSpPr>
          <p:spPr>
            <a:xfrm>
              <a:off x="2422261" y="4842997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450401" y="4871137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数据需求</a:t>
              </a:r>
              <a:endParaRPr lang="zh-CN" altLang="en-US" sz="2000" kern="1200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238421" y="311431"/>
            <a:ext cx="996725" cy="99676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84" t="-6015" r="-11472" b="-9804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五边形 28"/>
          <p:cNvSpPr/>
          <p:nvPr/>
        </p:nvSpPr>
        <p:spPr>
          <a:xfrm>
            <a:off x="283935" y="1797485"/>
            <a:ext cx="4804229" cy="1904546"/>
          </a:xfrm>
          <a:prstGeom prst="homePlate">
            <a:avLst/>
          </a:prstGeom>
          <a:solidFill>
            <a:srgbClr val="BC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29"/>
          <p:cNvSpPr/>
          <p:nvPr/>
        </p:nvSpPr>
        <p:spPr>
          <a:xfrm>
            <a:off x="283935" y="3987224"/>
            <a:ext cx="4804229" cy="1904546"/>
          </a:xfrm>
          <a:prstGeom prst="homePlate">
            <a:avLst/>
          </a:prstGeom>
          <a:solidFill>
            <a:srgbClr val="BC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 smtClean="0"/>
              <a:t>主数据库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拥有</a:t>
            </a:r>
            <a:r>
              <a:rPr lang="zh-CN" altLang="en-US" dirty="0"/>
              <a:t>海量数据库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太阳辐照度等关键数据项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便于提取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权威性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辅助数据库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数据量丰富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数据最新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数据更新频率快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88164" y="1975845"/>
            <a:ext cx="22621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NASA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88164" y="4062334"/>
            <a:ext cx="226215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中国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天气网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8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网页爬虫技术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: </a:t>
            </a:r>
            <a:r>
              <a:rPr lang="zh-CN" altLang="en-US" dirty="0" smtClean="0"/>
              <a:t>是一种按照一定的规则，自动地抓取万维网信息的程序或者脚本。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通过爬虫技术可以快速获取所需要的海量信息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故而在本项目中利用爬虫将天气数据获取到本地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数据获取步骤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获取一张典型页面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种子</a:t>
            </a:r>
            <a:r>
              <a:rPr lang="en-US" altLang="zh-CN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分析页面特征</a:t>
            </a:r>
            <a:r>
              <a:rPr lang="en-US" altLang="zh-CN" dirty="0" smtClean="0"/>
              <a:t>,</a:t>
            </a:r>
            <a:r>
              <a:rPr lang="zh-CN" altLang="en-US" dirty="0" smtClean="0"/>
              <a:t>确定遍历算法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通过遍历算法获取所有页面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将遍历到的页面下载到本地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63272" y="912486"/>
            <a:ext cx="2149506" cy="576451"/>
            <a:chOff x="4351735" y="4147198"/>
            <a:chExt cx="2149506" cy="576451"/>
          </a:xfrm>
        </p:grpSpPr>
        <p:sp>
          <p:nvSpPr>
            <p:cNvPr id="8" name="圆角矩形 7"/>
            <p:cNvSpPr/>
            <p:nvPr/>
          </p:nvSpPr>
          <p:spPr>
            <a:xfrm>
              <a:off x="4351735" y="414719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379875" y="417533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数据获取</a:t>
              </a:r>
              <a:endParaRPr lang="zh-CN" altLang="en-US" sz="2000" kern="1200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267449" y="347120"/>
            <a:ext cx="996725" cy="99676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794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/>
              <a:t>正则表达式是对字符串操作的一种逻辑公式，就是用事先定义好的一些特定字符、及这些特定字符的组合，组成一个“规则字符串”，这个“规则字符串”用来表达对字符串的一种过滤逻辑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 hangingPunct="0">
              <a:buFont typeface="Wingdings" panose="05000000000000000000" pitchFamily="2" charset="2"/>
              <a:buChar char="l"/>
            </a:pPr>
            <a:r>
              <a:rPr lang="en-US" altLang="zh-CN" dirty="0"/>
              <a:t>1. </a:t>
            </a:r>
            <a:r>
              <a:rPr lang="zh-CN" altLang="zh-CN" dirty="0"/>
              <a:t>灵活性、逻辑性和功能性非常的强；</a:t>
            </a:r>
          </a:p>
          <a:p>
            <a:pPr lvl="2" hangingPunct="0">
              <a:buFont typeface="Wingdings" panose="05000000000000000000" pitchFamily="2" charset="2"/>
              <a:buChar char="l"/>
            </a:pPr>
            <a:r>
              <a:rPr lang="en-US" altLang="zh-CN" dirty="0"/>
              <a:t>2. </a:t>
            </a:r>
            <a:r>
              <a:rPr lang="zh-CN" altLang="zh-CN" dirty="0"/>
              <a:t>可以迅速地用极简单的方式达到字符串的复杂控制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2" hangingPunct="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hangingPunct="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数据入库</a:t>
            </a:r>
            <a:endParaRPr lang="en-US" altLang="zh-CN" dirty="0" smtClean="0"/>
          </a:p>
          <a:p>
            <a:pPr lvl="1" hangingPunct="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数据表结构</a:t>
            </a:r>
            <a:endParaRPr lang="en-US" altLang="zh-CN" dirty="0" smtClean="0"/>
          </a:p>
          <a:p>
            <a:pPr lvl="1" hangingPunct="0">
              <a:buFont typeface="Wingdings" panose="05000000000000000000" pitchFamily="2" charset="2"/>
              <a:buChar char="l"/>
            </a:pPr>
            <a:r>
              <a:rPr lang="zh-CN" altLang="en-US" dirty="0" smtClean="0"/>
              <a:t>解析后的数据自动导入数据库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90700" y="897971"/>
            <a:ext cx="2149506" cy="576451"/>
            <a:chOff x="5173271" y="3049958"/>
            <a:chExt cx="2149506" cy="576451"/>
          </a:xfrm>
        </p:grpSpPr>
        <p:sp>
          <p:nvSpPr>
            <p:cNvPr id="8" name="圆角矩形 7"/>
            <p:cNvSpPr/>
            <p:nvPr/>
          </p:nvSpPr>
          <p:spPr>
            <a:xfrm>
              <a:off x="5173271" y="304995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5201411" y="307809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数据解析入库</a:t>
              </a:r>
              <a:endParaRPr lang="zh-CN" altLang="en-US" sz="2000" kern="1200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194877" y="332605"/>
            <a:ext cx="996725" cy="99676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183" t="-3870" r="-1516" b="181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998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830634" y="1427827"/>
            <a:ext cx="2149506" cy="576451"/>
            <a:chOff x="5173271" y="3049958"/>
            <a:chExt cx="2149506" cy="576451"/>
          </a:xfrm>
        </p:grpSpPr>
        <p:sp>
          <p:nvSpPr>
            <p:cNvPr id="35" name="圆角矩形 34"/>
            <p:cNvSpPr/>
            <p:nvPr/>
          </p:nvSpPr>
          <p:spPr>
            <a:xfrm>
              <a:off x="5173271" y="304995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5201411" y="307809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单元数据表</a:t>
              </a:r>
              <a:endParaRPr lang="zh-CN" altLang="en-US" sz="2000" kern="1200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90700" y="897971"/>
            <a:ext cx="2149506" cy="576451"/>
            <a:chOff x="5173271" y="3049958"/>
            <a:chExt cx="2149506" cy="576451"/>
          </a:xfrm>
        </p:grpSpPr>
        <p:sp>
          <p:nvSpPr>
            <p:cNvPr id="7" name="圆角矩形 6"/>
            <p:cNvSpPr/>
            <p:nvPr/>
          </p:nvSpPr>
          <p:spPr>
            <a:xfrm>
              <a:off x="5173271" y="304995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5201411" y="307809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数据库设计</a:t>
              </a:r>
              <a:endParaRPr lang="zh-CN" altLang="en-US" sz="2000" kern="1200" dirty="0"/>
            </a:p>
          </p:txBody>
        </p:sp>
      </p:grpSp>
      <p:sp>
        <p:nvSpPr>
          <p:cNvPr id="9" name="椭圆 8"/>
          <p:cNvSpPr/>
          <p:nvPr/>
        </p:nvSpPr>
        <p:spPr>
          <a:xfrm>
            <a:off x="194877" y="332605"/>
            <a:ext cx="996725" cy="99676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183" t="-3870" r="-1516" b="181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7325" y="2162516"/>
            <a:ext cx="3248025" cy="36195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94877" y="2747086"/>
            <a:ext cx="3267075" cy="8001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186079" y="4131227"/>
            <a:ext cx="3267075" cy="1352550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5267325" y="1327263"/>
            <a:ext cx="777580" cy="777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3</a:t>
            </a:r>
            <a:endParaRPr lang="zh-CN" altLang="en-US" sz="60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39744" y="5531274"/>
            <a:ext cx="2149506" cy="576451"/>
            <a:chOff x="5173271" y="3049958"/>
            <a:chExt cx="2149506" cy="576451"/>
          </a:xfrm>
        </p:grpSpPr>
        <p:sp>
          <p:nvSpPr>
            <p:cNvPr id="38" name="圆角矩形 37"/>
            <p:cNvSpPr/>
            <p:nvPr/>
          </p:nvSpPr>
          <p:spPr>
            <a:xfrm>
              <a:off x="5173271" y="304995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5201411" y="307809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单元注解表</a:t>
              </a:r>
              <a:endParaRPr lang="zh-CN" altLang="en-US" sz="2000" kern="1200" dirty="0"/>
            </a:p>
          </p:txBody>
        </p:sp>
      </p:grpSp>
      <p:sp>
        <p:nvSpPr>
          <p:cNvPr id="40" name="椭圆 39"/>
          <p:cNvSpPr/>
          <p:nvPr/>
        </p:nvSpPr>
        <p:spPr>
          <a:xfrm>
            <a:off x="176435" y="5430710"/>
            <a:ext cx="777580" cy="777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2</a:t>
            </a:r>
            <a:endParaRPr lang="zh-CN" altLang="en-US" sz="60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39744" y="1822528"/>
            <a:ext cx="2149506" cy="576451"/>
            <a:chOff x="5173271" y="3049958"/>
            <a:chExt cx="2149506" cy="576451"/>
          </a:xfrm>
        </p:grpSpPr>
        <p:sp>
          <p:nvSpPr>
            <p:cNvPr id="42" name="圆角矩形 41"/>
            <p:cNvSpPr/>
            <p:nvPr/>
          </p:nvSpPr>
          <p:spPr>
            <a:xfrm>
              <a:off x="5173271" y="304995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5201411" y="307809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编号表</a:t>
              </a:r>
              <a:endParaRPr lang="zh-CN" altLang="en-US" sz="2000" kern="1200" dirty="0"/>
            </a:p>
          </p:txBody>
        </p:sp>
      </p:grpSp>
      <p:sp>
        <p:nvSpPr>
          <p:cNvPr id="44" name="椭圆 43"/>
          <p:cNvSpPr/>
          <p:nvPr/>
        </p:nvSpPr>
        <p:spPr>
          <a:xfrm>
            <a:off x="176435" y="1721964"/>
            <a:ext cx="777580" cy="777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1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06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5412" cy="45307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90700" y="897971"/>
            <a:ext cx="2149506" cy="576451"/>
            <a:chOff x="5173271" y="3049958"/>
            <a:chExt cx="2149506" cy="576451"/>
          </a:xfrm>
        </p:grpSpPr>
        <p:sp>
          <p:nvSpPr>
            <p:cNvPr id="9" name="圆角矩形 8"/>
            <p:cNvSpPr/>
            <p:nvPr/>
          </p:nvSpPr>
          <p:spPr>
            <a:xfrm>
              <a:off x="5173271" y="3049958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5201411" y="3078098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导入数据库</a:t>
              </a:r>
              <a:endParaRPr lang="zh-CN" altLang="en-US" sz="2000" kern="1200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194877" y="332605"/>
            <a:ext cx="996725" cy="99676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183" t="-3870" r="-1516" b="181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842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26110" y="883458"/>
            <a:ext cx="2149506" cy="576451"/>
            <a:chOff x="5533814" y="1742799"/>
            <a:chExt cx="2149506" cy="576451"/>
          </a:xfrm>
        </p:grpSpPr>
        <p:sp>
          <p:nvSpPr>
            <p:cNvPr id="8" name="圆角矩形 7"/>
            <p:cNvSpPr/>
            <p:nvPr/>
          </p:nvSpPr>
          <p:spPr>
            <a:xfrm>
              <a:off x="5533814" y="1742799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5561954" y="1770939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数据应用</a:t>
              </a:r>
              <a:endParaRPr lang="zh-CN" altLang="en-US" sz="2000" kern="1200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130287" y="318092"/>
            <a:ext cx="996725" cy="99676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75" t="8013" r="753" b="802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90839" y="1825625"/>
            <a:ext cx="6962322" cy="439955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97984" y="1825625"/>
            <a:ext cx="6926149" cy="4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截至</a:t>
            </a:r>
            <a:r>
              <a:rPr lang="en-US" altLang="zh-CN" dirty="0"/>
              <a:t>2010</a:t>
            </a:r>
            <a:r>
              <a:rPr lang="zh-CN" altLang="zh-CN" dirty="0"/>
              <a:t>年，太阳能光伏在全世界上百个国家投入使用。虽然其发电容量仍只占人类用电总量的很小一部分，不过，从</a:t>
            </a:r>
            <a:r>
              <a:rPr lang="en-US" altLang="zh-CN" dirty="0"/>
              <a:t>2004</a:t>
            </a:r>
            <a:r>
              <a:rPr lang="zh-CN" altLang="zh-CN" dirty="0"/>
              <a:t>年开始，接入电网的光伏发电量以年均</a:t>
            </a:r>
            <a:r>
              <a:rPr lang="en-US" altLang="zh-CN" dirty="0"/>
              <a:t>60%</a:t>
            </a:r>
            <a:r>
              <a:rPr lang="zh-CN" altLang="zh-CN" dirty="0"/>
              <a:t>的速度增长。到</a:t>
            </a:r>
            <a:r>
              <a:rPr lang="en-US" altLang="zh-CN" dirty="0"/>
              <a:t>2009</a:t>
            </a:r>
            <a:r>
              <a:rPr lang="zh-CN" altLang="zh-CN" dirty="0"/>
              <a:t>年，总发电容量已经达到</a:t>
            </a:r>
            <a:r>
              <a:rPr lang="en-US" altLang="zh-CN" dirty="0"/>
              <a:t>21GW</a:t>
            </a:r>
            <a:r>
              <a:rPr lang="zh-CN" altLang="zh-CN" dirty="0"/>
              <a:t>，是当前发展速度最快的能源。据估计，没有联入电网的光伏系统，目前的容量也约有</a:t>
            </a:r>
            <a:r>
              <a:rPr lang="en-US" altLang="zh-CN" dirty="0"/>
              <a:t>3</a:t>
            </a:r>
            <a:r>
              <a:rPr lang="zh-CN" altLang="zh-CN" dirty="0"/>
              <a:t>至</a:t>
            </a:r>
            <a:r>
              <a:rPr lang="en-US" altLang="zh-CN" dirty="0"/>
              <a:t>4GW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而作为联合大作业项目——光伏电站优化设计研究与平台开发团队一支重要组成，由计算机工程与科学学院学生组成的光伏蓝队，需调研国内外光伏电站设计平台的软件水平现状，建立一套光伏电站优化设计平台，集成光伏电站优化设计方法和基于气象环境数据的优化分析结果，在此过程中也承担着软件开发、数据挖掘相关的任务，为机电工程与自动化学院的同学们的研究提供保障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7651" y="6560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26110" y="883458"/>
            <a:ext cx="2149506" cy="576451"/>
            <a:chOff x="5533814" y="1742799"/>
            <a:chExt cx="2149506" cy="576451"/>
          </a:xfrm>
        </p:grpSpPr>
        <p:sp>
          <p:nvSpPr>
            <p:cNvPr id="8" name="圆角矩形 7"/>
            <p:cNvSpPr/>
            <p:nvPr/>
          </p:nvSpPr>
          <p:spPr>
            <a:xfrm>
              <a:off x="5533814" y="1742799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5561954" y="1770939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数据应用</a:t>
              </a:r>
              <a:endParaRPr lang="zh-CN" altLang="en-US" sz="2000" kern="1200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130287" y="318092"/>
            <a:ext cx="996725" cy="99676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75" t="8013" r="753" b="802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内容占位符 1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2179342"/>
            <a:ext cx="7867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26110" y="883458"/>
            <a:ext cx="2149506" cy="576451"/>
            <a:chOff x="5533814" y="1742799"/>
            <a:chExt cx="2149506" cy="576451"/>
          </a:xfrm>
        </p:grpSpPr>
        <p:sp>
          <p:nvSpPr>
            <p:cNvPr id="8" name="圆角矩形 7"/>
            <p:cNvSpPr/>
            <p:nvPr/>
          </p:nvSpPr>
          <p:spPr>
            <a:xfrm>
              <a:off x="5533814" y="1742799"/>
              <a:ext cx="2149506" cy="5764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5561954" y="1770939"/>
              <a:ext cx="2093226" cy="520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4979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数据应用</a:t>
              </a:r>
              <a:endParaRPr lang="zh-CN" altLang="en-US" sz="2000" kern="1200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130287" y="318092"/>
            <a:ext cx="996725" cy="99676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75" t="8013" r="753" b="802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99696" y="1611157"/>
            <a:ext cx="6744608" cy="47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653680"/>
              </p:ext>
            </p:extLst>
          </p:nvPr>
        </p:nvGraphicFramePr>
        <p:xfrm>
          <a:off x="530176" y="155833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1289831" y="1966120"/>
            <a:ext cx="2057400" cy="2057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上位机平台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0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5776" y="4129146"/>
            <a:ext cx="6389370" cy="2167671"/>
          </a:xfrm>
        </p:spPr>
        <p:txBody>
          <a:bodyPr>
            <a:normAutofit fontScale="92500" lnSpcReduction="20000"/>
          </a:bodyPr>
          <a:lstStyle/>
          <a:p>
            <a:pPr lvl="0" hangingPunct="0">
              <a:buFont typeface="Wingdings" panose="05000000000000000000" pitchFamily="2" charset="2"/>
              <a:buChar char="l"/>
            </a:pPr>
            <a:r>
              <a:rPr lang="zh-CN" altLang="zh-CN" dirty="0" smtClean="0"/>
              <a:t>设备控制</a:t>
            </a:r>
            <a:endParaRPr lang="en-US" altLang="zh-CN" dirty="0" smtClean="0"/>
          </a:p>
          <a:p>
            <a:pPr lvl="1" hangingPunct="0">
              <a:buFont typeface="Wingdings" panose="05000000000000000000" pitchFamily="2" charset="2"/>
              <a:buChar char="l"/>
            </a:pPr>
            <a:r>
              <a:rPr lang="zh-CN" altLang="zh-CN" dirty="0" smtClean="0"/>
              <a:t>要求</a:t>
            </a:r>
            <a:r>
              <a:rPr lang="zh-CN" altLang="zh-CN" dirty="0"/>
              <a:t>可以通过软件平台向硬件发出指令，如设备开始运转，停止，旋转一定角度，切换组件，采集数据等。</a:t>
            </a:r>
          </a:p>
          <a:p>
            <a:pPr lvl="0" hangingPunct="0">
              <a:buFont typeface="Wingdings" panose="05000000000000000000" pitchFamily="2" charset="2"/>
              <a:buChar char="l"/>
            </a:pPr>
            <a:r>
              <a:rPr lang="zh-CN" altLang="zh-CN" dirty="0" smtClean="0"/>
              <a:t>数据采集</a:t>
            </a:r>
            <a:endParaRPr lang="en-US" altLang="zh-CN" dirty="0" smtClean="0"/>
          </a:p>
          <a:p>
            <a:pPr lvl="1" hangingPunct="0">
              <a:buFont typeface="Wingdings" panose="05000000000000000000" pitchFamily="2" charset="2"/>
              <a:buChar char="l"/>
            </a:pPr>
            <a:r>
              <a:rPr lang="zh-CN" altLang="zh-CN" dirty="0" smtClean="0"/>
              <a:t>要求</a:t>
            </a:r>
            <a:r>
              <a:rPr lang="zh-CN" altLang="zh-CN" dirty="0"/>
              <a:t>软件平台能时刻接收硬件发送回来的数据，并进行解析。</a:t>
            </a:r>
          </a:p>
          <a:p>
            <a:pPr lvl="0" hangingPunct="0">
              <a:buFont typeface="Wingdings" panose="05000000000000000000" pitchFamily="2" charset="2"/>
              <a:buChar char="l"/>
            </a:pPr>
            <a:r>
              <a:rPr lang="zh-CN" altLang="zh-CN" dirty="0"/>
              <a:t>数据</a:t>
            </a:r>
            <a:r>
              <a:rPr lang="zh-CN" altLang="zh-CN" dirty="0" smtClean="0"/>
              <a:t>存储</a:t>
            </a:r>
            <a:endParaRPr lang="en-US" altLang="zh-CN" dirty="0" smtClean="0"/>
          </a:p>
          <a:p>
            <a:pPr lvl="1" hangingPunct="0">
              <a:buFont typeface="Wingdings" panose="05000000000000000000" pitchFamily="2" charset="2"/>
              <a:buChar char="l"/>
            </a:pPr>
            <a:r>
              <a:rPr lang="zh-CN" altLang="zh-CN" dirty="0" smtClean="0"/>
              <a:t>软件</a:t>
            </a:r>
            <a:r>
              <a:rPr lang="zh-CN" altLang="zh-CN" dirty="0"/>
              <a:t>平台将采集到的数据存储到数据库中，以备将来进行数据分析时使用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43310" y="2435206"/>
            <a:ext cx="754659" cy="7546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15176" y="4505531"/>
            <a:ext cx="782793" cy="7827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5776" y="2481542"/>
            <a:ext cx="6450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6695" algn="l"/>
              </a:tabLst>
            </a:pPr>
            <a:r>
              <a:rPr lang="zh-CN" altLang="zh-CN" kern="100" dirty="0">
                <a:latin typeface="Times New Roman" panose="02020603050405020304" pitchFamily="18" charset="0"/>
              </a:rPr>
              <a:t>开发一个上位机软件平台与硬件进行通信，具有设备控制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	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数据采集</a:t>
            </a:r>
            <a:r>
              <a:rPr lang="zh-CN" altLang="zh-CN" kern="100" dirty="0">
                <a:latin typeface="Times New Roman" panose="02020603050405020304" pitchFamily="18" charset="0"/>
              </a:rPr>
              <a:t>，数据存储的功能。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98777" y="939090"/>
            <a:ext cx="2465764" cy="661137"/>
            <a:chOff x="1895119" y="3555380"/>
            <a:chExt cx="2465764" cy="661137"/>
          </a:xfrm>
        </p:grpSpPr>
        <p:sp>
          <p:nvSpPr>
            <p:cNvPr id="15" name="圆角矩形 14"/>
            <p:cNvSpPr/>
            <p:nvPr/>
          </p:nvSpPr>
          <p:spPr>
            <a:xfrm>
              <a:off x="1895119" y="3555380"/>
              <a:ext cx="2465764" cy="66113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927393" y="3587654"/>
              <a:ext cx="2401216" cy="59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192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需求分析</a:t>
              </a:r>
              <a:endParaRPr lang="zh-CN" altLang="en-US" sz="2600" kern="1200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115176" y="290869"/>
            <a:ext cx="1143145" cy="114306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09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22" y="2569141"/>
            <a:ext cx="7886700" cy="39577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串口按位</a:t>
            </a:r>
            <a:r>
              <a:rPr lang="en-US" altLang="zh-CN" dirty="0"/>
              <a:t>(bit)</a:t>
            </a:r>
            <a:r>
              <a:rPr lang="zh-CN" altLang="zh-CN" dirty="0"/>
              <a:t>发送和接收字节，即将数据字节分成一位一位的形式在一条传输线上逐个地进行传输。特点是传输线少，长距离传送时的成本低，但数据的传输控制比并行通信复杂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串口</a:t>
            </a:r>
            <a:r>
              <a:rPr lang="zh-CN" altLang="zh-CN" dirty="0" smtClean="0"/>
              <a:t>号</a:t>
            </a: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机器扫描获取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波特率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硬件指定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数据位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可选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停止位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可选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检验位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可选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43310" y="2374573"/>
            <a:ext cx="788812" cy="8304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43310" y="4483794"/>
            <a:ext cx="788812" cy="788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6911" y="990553"/>
            <a:ext cx="2465764" cy="661137"/>
            <a:chOff x="3481233" y="2696871"/>
            <a:chExt cx="2465764" cy="661137"/>
          </a:xfrm>
        </p:grpSpPr>
        <p:sp>
          <p:nvSpPr>
            <p:cNvPr id="12" name="圆角矩形 11"/>
            <p:cNvSpPr/>
            <p:nvPr/>
          </p:nvSpPr>
          <p:spPr>
            <a:xfrm>
              <a:off x="3481233" y="2696871"/>
              <a:ext cx="2465764" cy="66113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3513507" y="2729145"/>
              <a:ext cx="2401216" cy="59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192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串口通信</a:t>
              </a:r>
              <a:endParaRPr lang="zh-CN" altLang="en-US" sz="2600" kern="1200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143310" y="342332"/>
            <a:ext cx="1143145" cy="11430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991" t="-64491" r="-64348" b="-6276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330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标注 16"/>
          <p:cNvSpPr/>
          <p:nvPr/>
        </p:nvSpPr>
        <p:spPr>
          <a:xfrm rot="10800000">
            <a:off x="113559" y="4514107"/>
            <a:ext cx="4359934" cy="1735535"/>
          </a:xfrm>
          <a:prstGeom prst="wedgeRoundRectCallout">
            <a:avLst>
              <a:gd name="adj1" fmla="val -70199"/>
              <a:gd name="adj2" fmla="val 187328"/>
              <a:gd name="adj3" fmla="val 16667"/>
            </a:avLst>
          </a:prstGeom>
          <a:solidFill>
            <a:srgbClr val="80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2" name="图片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44230" r="6622" b="3769"/>
          <a:stretch/>
        </p:blipFill>
        <p:spPr bwMode="auto">
          <a:xfrm>
            <a:off x="450657" y="4673077"/>
            <a:ext cx="3657600" cy="1442359"/>
          </a:xfrm>
          <a:prstGeom prst="rect">
            <a:avLst/>
          </a:prstGeom>
          <a:noFill/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57350" y="904738"/>
            <a:ext cx="5273675" cy="3527425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>
          <a:xfrm rot="10800000">
            <a:off x="99491" y="4510735"/>
            <a:ext cx="4359934" cy="1735535"/>
          </a:xfrm>
          <a:prstGeom prst="wedgeRoundRectCallout">
            <a:avLst>
              <a:gd name="adj1" fmla="val -70199"/>
              <a:gd name="adj2" fmla="val 187328"/>
              <a:gd name="adj3" fmla="val 16667"/>
            </a:avLst>
          </a:prstGeom>
          <a:noFill/>
          <a:ln w="381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 rot="10800000">
            <a:off x="4589608" y="4526489"/>
            <a:ext cx="4359934" cy="1735535"/>
          </a:xfrm>
          <a:prstGeom prst="wedgeRoundRectCallout">
            <a:avLst>
              <a:gd name="adj1" fmla="val -182"/>
              <a:gd name="adj2" fmla="val 198676"/>
              <a:gd name="adj3" fmla="val 16667"/>
            </a:avLst>
          </a:prstGeom>
          <a:solidFill>
            <a:srgbClr val="FFF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/>
          <p:nvPr/>
        </p:nvPicPr>
        <p:blipFill rotWithShape="1">
          <a:blip r:embed="rId4"/>
          <a:srcRect l="3974" t="45807" r="5826" b="4363"/>
          <a:stretch/>
        </p:blipFill>
        <p:spPr>
          <a:xfrm>
            <a:off x="5088157" y="4767542"/>
            <a:ext cx="3685735" cy="140015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40678" y="648221"/>
            <a:ext cx="2465764" cy="661137"/>
            <a:chOff x="4209417" y="1394778"/>
            <a:chExt cx="2465764" cy="661137"/>
          </a:xfrm>
        </p:grpSpPr>
        <p:sp>
          <p:nvSpPr>
            <p:cNvPr id="20" name="圆角矩形 19"/>
            <p:cNvSpPr/>
            <p:nvPr/>
          </p:nvSpPr>
          <p:spPr>
            <a:xfrm>
              <a:off x="4209417" y="1394778"/>
              <a:ext cx="2465764" cy="66113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4241691" y="1427052"/>
              <a:ext cx="2401216" cy="59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192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平台实现</a:t>
              </a:r>
              <a:endParaRPr lang="zh-CN" altLang="en-US" sz="2600" kern="1200" dirty="0"/>
            </a:p>
          </p:txBody>
        </p:sp>
      </p:grpSp>
      <p:sp>
        <p:nvSpPr>
          <p:cNvPr id="19" name="椭圆 18"/>
          <p:cNvSpPr/>
          <p:nvPr/>
        </p:nvSpPr>
        <p:spPr>
          <a:xfrm>
            <a:off x="57077" y="0"/>
            <a:ext cx="1143145" cy="1143064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255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52797" r="3672" b="-1"/>
          <a:stretch/>
        </p:blipFill>
        <p:spPr>
          <a:xfrm>
            <a:off x="-12921" y="0"/>
            <a:ext cx="9156921" cy="12813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373624"/>
            <a:ext cx="9144000" cy="501649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FF"/>
                </a:solidFill>
              </a:rPr>
              <a:t>P E I T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4341" name="Text Box 83"/>
          <p:cNvSpPr txBox="1">
            <a:spLocks noChangeArrowheads="1"/>
          </p:cNvSpPr>
          <p:nvPr/>
        </p:nvSpPr>
        <p:spPr bwMode="auto">
          <a:xfrm>
            <a:off x="510540" y="43434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pic>
        <p:nvPicPr>
          <p:cNvPr id="14342" name="Picture 76" descr="shu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6315324"/>
            <a:ext cx="1097279" cy="54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3639" y="2713920"/>
            <a:ext cx="7543800" cy="182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lvl="1" algn="ctr">
              <a:lnSpc>
                <a:spcPct val="150000"/>
              </a:lnSpc>
              <a:defRPr/>
            </a:pP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639" y="2897471"/>
            <a:ext cx="754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223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内容占位符 3" descr="Radi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11496"/>
              </p:ext>
            </p:extLst>
          </p:nvPr>
        </p:nvGraphicFramePr>
        <p:xfrm>
          <a:off x="282929" y="1191454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9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必先利其器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382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11795" y="3847258"/>
            <a:ext cx="1170038" cy="1170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3376529"/>
            <a:ext cx="3349130" cy="12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628650" y="2060448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    C#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en-US" dirty="0"/>
              <a:t>（读做</a:t>
            </a:r>
            <a:r>
              <a:rPr lang="en-US" altLang="zh-CN" dirty="0"/>
              <a:t>C-sharp</a:t>
            </a:r>
            <a:r>
              <a:rPr lang="zh-CN" altLang="en-US" dirty="0"/>
              <a:t>）编程语言是由</a:t>
            </a:r>
            <a:r>
              <a:rPr lang="zh-CN" altLang="en-US" dirty="0" smtClean="0"/>
              <a:t>微软公司专门</a:t>
            </a:r>
            <a:r>
              <a:rPr lang="zh-CN" altLang="en-US" dirty="0"/>
              <a:t>为</a:t>
            </a:r>
            <a:r>
              <a:rPr lang="en-US" altLang="zh-CN" dirty="0"/>
              <a:t>.NET</a:t>
            </a:r>
            <a:r>
              <a:rPr lang="zh-CN" altLang="en-US" dirty="0"/>
              <a:t>平台设计</a:t>
            </a:r>
            <a:r>
              <a:rPr lang="zh-CN" altLang="en-US" dirty="0" smtClean="0"/>
              <a:t>的完全面向对象可视化编程语言</a:t>
            </a:r>
            <a:r>
              <a:rPr lang="zh-CN" altLang="en-US" dirty="0"/>
              <a:t>，它可以使程序员移植到</a:t>
            </a:r>
            <a:r>
              <a:rPr lang="en-US" altLang="zh-CN" dirty="0"/>
              <a:t>.NET</a:t>
            </a:r>
            <a:r>
              <a:rPr lang="zh-CN" altLang="en-US" dirty="0"/>
              <a:t>上。这种移植对于广大的程序员来说是比较容易的，因为</a:t>
            </a:r>
            <a:r>
              <a:rPr lang="en-US" altLang="zh-CN" dirty="0"/>
              <a:t>C#</a:t>
            </a:r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发展而来，它采用了这三种语言最优秀的特点，并加入了它自己的特性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    Visual </a:t>
            </a:r>
            <a:r>
              <a:rPr lang="en-US" altLang="zh-CN" sz="2800" b="1" dirty="0"/>
              <a:t>Studio 2013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Visual </a:t>
            </a:r>
            <a:r>
              <a:rPr lang="en-US" altLang="zh-CN" dirty="0"/>
              <a:t>Studio 2013</a:t>
            </a:r>
            <a:r>
              <a:rPr lang="zh-CN" altLang="zh-CN" dirty="0"/>
              <a:t>是美国微软公司的开发工具包系列产品。</a:t>
            </a:r>
            <a:r>
              <a:rPr lang="en-US" altLang="zh-CN" dirty="0"/>
              <a:t>VS</a:t>
            </a:r>
            <a:r>
              <a:rPr lang="zh-CN" altLang="zh-CN" dirty="0"/>
              <a:t>是一个基本完整的开发工具集，它包括了整个软件生命周期中所需要的大部分工具，如</a:t>
            </a:r>
            <a:r>
              <a:rPr lang="en-US" altLang="zh-CN" dirty="0"/>
              <a:t>UML</a:t>
            </a:r>
            <a:r>
              <a:rPr lang="zh-CN" altLang="zh-CN" dirty="0"/>
              <a:t>工具、代码管控工具、集成开发环境</a:t>
            </a:r>
            <a:r>
              <a:rPr lang="en-US" altLang="zh-CN" dirty="0"/>
              <a:t>(IDE)</a:t>
            </a:r>
            <a:r>
              <a:rPr lang="zh-CN" altLang="zh-CN" dirty="0"/>
              <a:t>等等。所写的目标代码适用于微软支持的所有平台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pic>
        <p:nvPicPr>
          <p:cNvPr id="30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280416"/>
            <a:ext cx="1780032" cy="1780032"/>
          </a:xfrm>
          <a:prstGeom prst="rect">
            <a:avLst/>
          </a:prstGeom>
        </p:spPr>
      </p:pic>
      <p:sp>
        <p:nvSpPr>
          <p:cNvPr id="35" name="流程图: 联系 34"/>
          <p:cNvSpPr/>
          <p:nvPr/>
        </p:nvSpPr>
        <p:spPr>
          <a:xfrm>
            <a:off x="79871" y="2039556"/>
            <a:ext cx="1092283" cy="10922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联系 35"/>
          <p:cNvSpPr/>
          <p:nvPr/>
        </p:nvSpPr>
        <p:spPr>
          <a:xfrm>
            <a:off x="79872" y="4081076"/>
            <a:ext cx="1092283" cy="10922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1877568" y="507650"/>
            <a:ext cx="725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5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7809"/>
            <a:ext cx="8231071" cy="443563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" y="280417"/>
            <a:ext cx="1098218" cy="1098218"/>
          </a:xfrm>
          <a:prstGeom prst="rect">
            <a:avLst/>
          </a:prstGeom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1255776" y="365126"/>
            <a:ext cx="725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2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89780" y="4963543"/>
            <a:ext cx="7886700" cy="2125468"/>
          </a:xfrm>
        </p:spPr>
        <p:txBody>
          <a:bodyPr>
            <a:normAutofit/>
          </a:bodyPr>
          <a:lstStyle/>
          <a:p>
            <a:pPr marL="0" defTabSz="914400">
              <a:buFont typeface="Wingdings" panose="05000000000000000000" pitchFamily="2" charset="2"/>
              <a:buChar char="l"/>
            </a:pPr>
            <a:r>
              <a:rPr lang="zh-CN" altLang="en-US" sz="1800" kern="100" dirty="0">
                <a:latin typeface="Times New Roman" panose="02020603050405020304" pitchFamily="18" charset="0"/>
              </a:rPr>
              <a:t>真正的客户机</a:t>
            </a:r>
            <a:r>
              <a:rPr lang="en-US" altLang="zh-CN" sz="1800" kern="100" dirty="0">
                <a:latin typeface="Times New Roman" panose="02020603050405020304" pitchFamily="18" charset="0"/>
              </a:rPr>
              <a:t>/</a:t>
            </a:r>
            <a:r>
              <a:rPr lang="zh-CN" altLang="en-US" sz="1800" kern="100" dirty="0">
                <a:latin typeface="Times New Roman" panose="02020603050405020304" pitchFamily="18" charset="0"/>
              </a:rPr>
              <a:t>服务器体系结构。</a:t>
            </a:r>
          </a:p>
          <a:p>
            <a:pPr marL="0" defTabSz="914400">
              <a:buFont typeface="Wingdings" panose="05000000000000000000" pitchFamily="2" charset="2"/>
              <a:buChar char="l"/>
            </a:pPr>
            <a:r>
              <a:rPr lang="zh-CN" altLang="en-US" sz="1800" kern="100" dirty="0">
                <a:latin typeface="Times New Roman" panose="02020603050405020304" pitchFamily="18" charset="0"/>
              </a:rPr>
              <a:t>图形化用户界面，使系统管理和数据库管理更加直观、简单。</a:t>
            </a:r>
          </a:p>
          <a:p>
            <a:pPr marL="0" defTabSz="914400">
              <a:buFont typeface="Wingdings" panose="05000000000000000000" pitchFamily="2" charset="2"/>
              <a:buChar char="l"/>
            </a:pPr>
            <a:r>
              <a:rPr lang="zh-CN" altLang="en-US" sz="1800" kern="100" dirty="0">
                <a:latin typeface="Times New Roman" panose="02020603050405020304" pitchFamily="18" charset="0"/>
              </a:rPr>
              <a:t>丰富的编程接口工具，为用户进行程序设计提供了更大的选择余地。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0" y="148121"/>
            <a:ext cx="4133088" cy="1596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9780" y="2807502"/>
            <a:ext cx="7364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SQL Server 2008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</a:rPr>
              <a:t>Microsoft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的数据平台上发布，可以组织管理任何数据。可以将结构化、半结构化和非结构化文档的数据直接存储到数据库中。可以对数据进行查询、搜索、同步、报告和分析之类的操作。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143311" y="1805802"/>
            <a:ext cx="1092283" cy="10922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143311" y="3961843"/>
            <a:ext cx="1092283" cy="10922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99714"/>
            <a:ext cx="7886700" cy="420316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内容占位符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" y="471679"/>
            <a:ext cx="2565878" cy="9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EB6A-674E-46F8-922A-59CEF468DBDB}" type="datetime2">
              <a:rPr lang="en-US" altLang="zh-CN" smtClean="0"/>
              <a:t>Sunday, January 3, 2016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DE89-59B5-4997-8B97-1B51BD79436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112776"/>
            <a:ext cx="1789176" cy="17891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4248" y="684198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767744282"/>
              </p:ext>
            </p:extLst>
          </p:nvPr>
        </p:nvGraphicFramePr>
        <p:xfrm>
          <a:off x="1394460" y="3401568"/>
          <a:ext cx="6096000" cy="282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矩形 13"/>
          <p:cNvSpPr/>
          <p:nvPr/>
        </p:nvSpPr>
        <p:spPr>
          <a:xfrm>
            <a:off x="1089660" y="1699631"/>
            <a:ext cx="768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Git</a:t>
            </a:r>
            <a:r>
              <a:rPr lang="zh-CN" altLang="zh-CN" dirty="0"/>
              <a:t>是一款免费、开源的分布式版本控制系统，用于敏捷高效地处理任何或小或大的项目，简单点说它就是一个我们用来合作管理代码的工具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同时我们使用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gitcafe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平台进行代码托管、团队管理以及任务分配等等。简化工作流程，提高工作效率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1102</Words>
  <Application>Microsoft Office PowerPoint</Application>
  <PresentationFormat>全屏显示(4:3)</PresentationFormat>
  <Paragraphs>199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综述</vt:lpstr>
      <vt:lpstr>工欲善其事,必先利其器.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gitcafe项目工程</vt:lpstr>
      <vt:lpstr>子项目提交记录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Willwean Max</dc:creator>
  <cp:lastModifiedBy>宋建鑫</cp:lastModifiedBy>
  <cp:revision>189</cp:revision>
  <dcterms:created xsi:type="dcterms:W3CDTF">2015-05-25T00:53:49Z</dcterms:created>
  <dcterms:modified xsi:type="dcterms:W3CDTF">2016-01-03T13:16:48Z</dcterms:modified>
</cp:coreProperties>
</file>