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영빈" initials="김영" lastIdx="1" clrIdx="0">
    <p:extLst>
      <p:ext uri="{19B8F6BF-5375-455C-9EA6-DF929625EA0E}">
        <p15:presenceInfo xmlns:p15="http://schemas.microsoft.com/office/powerpoint/2012/main" userId="ebb4e0f67db9b3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8A0C3-4F45-41B9-A043-92FBD130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FCB0F2-1F70-4078-92E9-6F9EF5162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7695C-BD5F-41F2-8A16-9E5059E8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587F0-33EF-411A-B761-8E325D9D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658F0-E4B3-4970-86B3-AE891B36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2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7731D-DDE4-4F8E-A90E-2813184F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B52D3-7430-450E-9670-6CEA2FDF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8DDB5-0BD4-4B66-8118-581F3FCE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47977-2448-47F9-9ABD-E4B3B72F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A4265-2E90-4F72-9B99-5A0E087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8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03F00-453E-491D-943C-34676D35C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8AC7A1-03EB-4EBF-ABFD-7851D72C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85B94-1FDF-44FF-9AA0-80DE6E08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5F51F-A52D-4167-AE13-E9C892B9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E2CC9-A11C-4ED6-B5C3-667502B8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4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F43-DF1F-4874-AD2E-C1DD44AE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F9A1E-9436-462A-B596-3ED0A504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3CE2D-2EC5-465D-9A21-A5079F92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C442E-81C9-4954-A536-9C7EDA24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CAC69-FC31-4D79-B241-3FC45B63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1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AF85-54C3-4193-85E6-9328C4F4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DFE33-152C-435E-A1CA-6D5C56EA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FD78E-2A09-4B98-A630-3FB99C97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DB259-3DA7-457D-9B91-710A5695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3880E-5ACD-4B0C-8043-C33B408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1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97283-EF15-46C4-8C99-A42EC903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728A7-5B39-470B-A462-DC3512015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F39BD-CE3C-4D1D-B3F0-9B55D9858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111137-5BA9-4655-B1F2-84D60357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B5D913-A646-409E-B742-3D8B0C83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13EEB-E5C1-490E-8916-4C4FE188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6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F5DCB-1C99-47ED-B2C0-95650B81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96445-A450-44D1-BEF7-3D01D307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C7D11-7936-4B6E-98A3-292A707C8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0ABFA-58E9-48F2-A6CF-EB8A1C203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67EE67-8C70-4563-BE10-2DFA3FE05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5FB84-5A54-4A8D-83D3-9C792416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3400BC-B619-4274-87DA-7DAB37E7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C7ED46-FD78-4E91-A07D-1C2E2B52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303FD-6CAA-4A1E-9D61-F792E7BA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4C3EF5-FD13-45EA-BD66-9F7E01C6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7F4D85-C21A-4BAB-88E2-CB35FB11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2E9153-6FA1-4D93-9D0B-BE5818B4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032BB2-9235-443F-B093-2DEB1DB8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25764-9922-4D69-AC4B-928A91F9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947258-E86F-4E4C-8520-A133A125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0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1641E-0BFE-440F-9F45-7D97C80F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026-B86F-4C77-84B8-97F68D14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344F76-E5F2-4E2D-B49D-C60953E4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27BE7B-4F0C-436E-AC5F-C3AEF1F9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44C7A-8084-4FC4-AB06-3FC06902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3EF61-7A66-4B76-BAF3-A2AD2410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9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0D9C5-6BAB-477C-B824-2B782244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36B429-6B80-4C39-81F0-435BF4E5E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27968-30F5-43BF-8D54-79198CF6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E345C-B63B-4E74-8135-09696FD5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06B07-C4E5-403E-940D-6D876F13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C1E0D-75E1-4F9B-9F33-9D886007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723C41-8BCD-4F2B-A292-07B78D11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20BFA6-0A77-4A19-82F5-63006346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09A74-AB26-4D6E-B666-A4B3DD717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8895-745C-40D7-A53E-799A2ED2968F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239DB-6EE5-4085-B75A-DF55C8770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D60A-60B1-4B9E-9CF0-BAAD9C127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1F1E2-3E4C-48FF-B184-CF36094C0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0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903124-5685-45B0-BE80-BD08A12FDCCC}"/>
              </a:ext>
            </a:extLst>
          </p:cNvPr>
          <p:cNvSpPr/>
          <p:nvPr/>
        </p:nvSpPr>
        <p:spPr>
          <a:xfrm>
            <a:off x="1090569" y="3401734"/>
            <a:ext cx="1593908" cy="46978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사원번호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9AEC9FF-B597-4F87-8394-4E2BA59B15A0}"/>
              </a:ext>
            </a:extLst>
          </p:cNvPr>
          <p:cNvSpPr/>
          <p:nvPr/>
        </p:nvSpPr>
        <p:spPr>
          <a:xfrm>
            <a:off x="1090569" y="4106806"/>
            <a:ext cx="1593908" cy="46978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PWD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341CA5-AC68-47C5-B69F-242E296E18C8}"/>
              </a:ext>
            </a:extLst>
          </p:cNvPr>
          <p:cNvSpPr/>
          <p:nvPr/>
        </p:nvSpPr>
        <p:spPr>
          <a:xfrm>
            <a:off x="3036813" y="3401734"/>
            <a:ext cx="3196205" cy="46978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2536C1-5C85-41E0-9880-C81B7422E745}"/>
              </a:ext>
            </a:extLst>
          </p:cNvPr>
          <p:cNvSpPr/>
          <p:nvPr/>
        </p:nvSpPr>
        <p:spPr>
          <a:xfrm>
            <a:off x="3077361" y="4106806"/>
            <a:ext cx="3196205" cy="46978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96D0A3-7A26-4465-A7DF-BBA4B3A80736}"/>
              </a:ext>
            </a:extLst>
          </p:cNvPr>
          <p:cNvSpPr/>
          <p:nvPr/>
        </p:nvSpPr>
        <p:spPr>
          <a:xfrm>
            <a:off x="977317" y="1574637"/>
            <a:ext cx="5368956" cy="1122025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sayout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62CE9B-D910-4A82-B262-27D61BBC6806}"/>
              </a:ext>
            </a:extLst>
          </p:cNvPr>
          <p:cNvSpPr/>
          <p:nvPr/>
        </p:nvSpPr>
        <p:spPr>
          <a:xfrm>
            <a:off x="1131116" y="4980962"/>
            <a:ext cx="5142450" cy="46978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82778-0564-427C-9D59-D3BCEAE786CB}"/>
              </a:ext>
            </a:extLst>
          </p:cNvPr>
          <p:cNvSpPr txBox="1"/>
          <p:nvPr/>
        </p:nvSpPr>
        <p:spPr>
          <a:xfrm>
            <a:off x="7248087" y="2190725"/>
            <a:ext cx="4588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사원번호</a:t>
            </a:r>
            <a:r>
              <a:rPr lang="en-US" altLang="ko-KR" sz="1600" dirty="0"/>
              <a:t>, PWD </a:t>
            </a:r>
            <a:r>
              <a:rPr lang="ko-KR" altLang="en-US" sz="1600" dirty="0"/>
              <a:t>가 틀리면 재입력 창이 뜬다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로그인하면 사원조회 </a:t>
            </a:r>
            <a:r>
              <a:rPr lang="ko-KR" altLang="en-US" sz="1600" dirty="0" err="1"/>
              <a:t>페이지로넘어간다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PWD</a:t>
            </a:r>
            <a:r>
              <a:rPr lang="ko-KR" altLang="en-US" sz="1600" dirty="0"/>
              <a:t>는 </a:t>
            </a:r>
            <a:r>
              <a:rPr lang="en-US" altLang="ko-KR" sz="1600" dirty="0"/>
              <a:t>1234</a:t>
            </a:r>
            <a:r>
              <a:rPr lang="ko-KR" altLang="en-US" sz="1600" dirty="0"/>
              <a:t>로 통일한다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544D0B-C0F3-467C-A131-5B19A6886F49}"/>
              </a:ext>
            </a:extLst>
          </p:cNvPr>
          <p:cNvSpPr/>
          <p:nvPr/>
        </p:nvSpPr>
        <p:spPr>
          <a:xfrm>
            <a:off x="539692" y="511728"/>
            <a:ext cx="6325299" cy="5998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86C70-CE2A-4DA4-AA50-26A32572BE3A}"/>
              </a:ext>
            </a:extLst>
          </p:cNvPr>
          <p:cNvSpPr txBox="1"/>
          <p:nvPr/>
        </p:nvSpPr>
        <p:spPr>
          <a:xfrm>
            <a:off x="581637" y="573128"/>
            <a:ext cx="39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638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82778-0564-427C-9D59-D3BCEAE786CB}"/>
              </a:ext>
            </a:extLst>
          </p:cNvPr>
          <p:cNvSpPr txBox="1"/>
          <p:nvPr/>
        </p:nvSpPr>
        <p:spPr>
          <a:xfrm>
            <a:off x="7248087" y="2190725"/>
            <a:ext cx="458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Combobox</a:t>
            </a:r>
            <a:r>
              <a:rPr lang="ko-KR" altLang="en-US" sz="1600" dirty="0"/>
              <a:t>에는 사원명</a:t>
            </a:r>
            <a:r>
              <a:rPr lang="en-US" altLang="ko-KR" sz="1600" dirty="0"/>
              <a:t>, </a:t>
            </a:r>
            <a:r>
              <a:rPr lang="ko-KR" altLang="en-US" sz="1600" dirty="0"/>
              <a:t>부서</a:t>
            </a:r>
            <a:r>
              <a:rPr lang="en-US" altLang="ko-KR" sz="1600" dirty="0"/>
              <a:t>, </a:t>
            </a:r>
            <a:r>
              <a:rPr lang="ko-KR" altLang="en-US" sz="1600" dirty="0"/>
              <a:t>사원번호 추가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사원명을 클릭하면 상세페이지로 넘어간다</a:t>
            </a:r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544D0B-C0F3-467C-A131-5B19A6886F49}"/>
              </a:ext>
            </a:extLst>
          </p:cNvPr>
          <p:cNvSpPr/>
          <p:nvPr/>
        </p:nvSpPr>
        <p:spPr>
          <a:xfrm>
            <a:off x="539692" y="511728"/>
            <a:ext cx="6325299" cy="5998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86C70-CE2A-4DA4-AA50-26A32572BE3A}"/>
              </a:ext>
            </a:extLst>
          </p:cNvPr>
          <p:cNvSpPr txBox="1"/>
          <p:nvPr/>
        </p:nvSpPr>
        <p:spPr>
          <a:xfrm>
            <a:off x="594219" y="551388"/>
            <a:ext cx="36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83335D2-7995-4496-9FD9-DE5BD13F8A6F}"/>
              </a:ext>
            </a:extLst>
          </p:cNvPr>
          <p:cNvGrpSpPr/>
          <p:nvPr/>
        </p:nvGrpSpPr>
        <p:grpSpPr>
          <a:xfrm>
            <a:off x="622141" y="1276329"/>
            <a:ext cx="3112317" cy="377504"/>
            <a:chOff x="906010" y="1199626"/>
            <a:chExt cx="3112317" cy="3775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BB72A4-272E-45DD-BBCE-C494EB05ADAE}"/>
                </a:ext>
              </a:extLst>
            </p:cNvPr>
            <p:cNvSpPr/>
            <p:nvPr/>
          </p:nvSpPr>
          <p:spPr>
            <a:xfrm>
              <a:off x="906010" y="1199626"/>
              <a:ext cx="3112317" cy="377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9116683-C984-4186-97F1-1F4198428305}"/>
                </a:ext>
              </a:extLst>
            </p:cNvPr>
            <p:cNvGrpSpPr/>
            <p:nvPr/>
          </p:nvGrpSpPr>
          <p:grpSpPr>
            <a:xfrm>
              <a:off x="1010873" y="1266738"/>
              <a:ext cx="939568" cy="243280"/>
              <a:chOff x="906010" y="1887524"/>
              <a:chExt cx="939568" cy="24328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3600E2-429B-4321-B83F-0F77D63218C7}"/>
                  </a:ext>
                </a:extLst>
              </p:cNvPr>
              <p:cNvSpPr/>
              <p:nvPr/>
            </p:nvSpPr>
            <p:spPr>
              <a:xfrm>
                <a:off x="906010" y="1887524"/>
                <a:ext cx="939568" cy="243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사원명</a:t>
                </a: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579C0A2-3AD0-41F7-B45E-BFB27BFB98DC}"/>
                  </a:ext>
                </a:extLst>
              </p:cNvPr>
              <p:cNvSpPr/>
              <p:nvPr/>
            </p:nvSpPr>
            <p:spPr>
              <a:xfrm rot="3600000">
                <a:off x="1619305" y="1926142"/>
                <a:ext cx="134224" cy="115710"/>
              </a:xfrm>
              <a:prstGeom prst="triangl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E77394-634D-4ABD-AA55-28723E8E6BE7}"/>
                </a:ext>
              </a:extLst>
            </p:cNvPr>
            <p:cNvSpPr/>
            <p:nvPr/>
          </p:nvSpPr>
          <p:spPr>
            <a:xfrm>
              <a:off x="2055304" y="1276162"/>
              <a:ext cx="1275128" cy="2338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C3EF2CB-952D-42C7-83B2-B069F06765C7}"/>
                </a:ext>
              </a:extLst>
            </p:cNvPr>
            <p:cNvSpPr/>
            <p:nvPr/>
          </p:nvSpPr>
          <p:spPr>
            <a:xfrm>
              <a:off x="3405933" y="1276162"/>
              <a:ext cx="499144" cy="233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검색</a:t>
              </a:r>
            </a:p>
          </p:txBody>
        </p:sp>
      </p:grpSp>
      <p:graphicFrame>
        <p:nvGraphicFramePr>
          <p:cNvPr id="28" name="표 28">
            <a:extLst>
              <a:ext uri="{FF2B5EF4-FFF2-40B4-BE49-F238E27FC236}">
                <a16:creationId xmlns:a16="http://schemas.microsoft.com/office/drawing/2014/main" id="{2FE3BE5E-1CF3-4458-AB85-D4453A828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8631"/>
              </p:ext>
            </p:extLst>
          </p:nvPr>
        </p:nvGraphicFramePr>
        <p:xfrm>
          <a:off x="622141" y="1799280"/>
          <a:ext cx="6100878" cy="418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554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871554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  <a:gridCol w="871554">
                  <a:extLst>
                    <a:ext uri="{9D8B030D-6E8A-4147-A177-3AD203B41FA5}">
                      <a16:colId xmlns:a16="http://schemas.microsoft.com/office/drawing/2014/main" val="2551507869"/>
                    </a:ext>
                  </a:extLst>
                </a:gridCol>
                <a:gridCol w="871554">
                  <a:extLst>
                    <a:ext uri="{9D8B030D-6E8A-4147-A177-3AD203B41FA5}">
                      <a16:colId xmlns:a16="http://schemas.microsoft.com/office/drawing/2014/main" val="3568158538"/>
                    </a:ext>
                  </a:extLst>
                </a:gridCol>
                <a:gridCol w="871554">
                  <a:extLst>
                    <a:ext uri="{9D8B030D-6E8A-4147-A177-3AD203B41FA5}">
                      <a16:colId xmlns:a16="http://schemas.microsoft.com/office/drawing/2014/main" val="3124794614"/>
                    </a:ext>
                  </a:extLst>
                </a:gridCol>
                <a:gridCol w="871554">
                  <a:extLst>
                    <a:ext uri="{9D8B030D-6E8A-4147-A177-3AD203B41FA5}">
                      <a16:colId xmlns:a16="http://schemas.microsoft.com/office/drawing/2014/main" val="1623050781"/>
                    </a:ext>
                  </a:extLst>
                </a:gridCol>
                <a:gridCol w="871554">
                  <a:extLst>
                    <a:ext uri="{9D8B030D-6E8A-4147-A177-3AD203B41FA5}">
                      <a16:colId xmlns:a16="http://schemas.microsoft.com/office/drawing/2014/main" val="2863953792"/>
                    </a:ext>
                  </a:extLst>
                </a:gridCol>
              </a:tblGrid>
              <a:tr h="224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사원번호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사원명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부서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직책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생년월일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내선번호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E-mail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</a:t>
                      </a:r>
                      <a:r>
                        <a:rPr lang="en-US" altLang="ko-KR" sz="1100" dirty="0"/>
                        <a:t>xx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인사팀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과장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박</a:t>
                      </a:r>
                      <a:r>
                        <a:rPr lang="en-US" altLang="ko-KR" sz="1100" dirty="0"/>
                        <a:t>xx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기획팀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차장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</a:t>
                      </a:r>
                      <a:r>
                        <a:rPr lang="en-US" altLang="ko-KR" sz="1100" dirty="0"/>
                        <a:t>xx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영업팀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대리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63084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</a:t>
                      </a:r>
                      <a:r>
                        <a:rPr lang="en-US" altLang="ko-KR" sz="1100" dirty="0"/>
                        <a:t>xx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개발팀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</a:t>
                      </a:r>
                      <a:r>
                        <a:rPr lang="en-US" altLang="ko-KR" sz="1100" dirty="0"/>
                        <a:t>xx</a:t>
                      </a:r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생산팀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사원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xxxx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61499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757614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4658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07061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369828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3578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1106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970078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011957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333422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37912"/>
                  </a:ext>
                </a:extLst>
              </a:tr>
              <a:tr h="24743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93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5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282778-0564-427C-9D59-D3BCEAE786CB}"/>
              </a:ext>
            </a:extLst>
          </p:cNvPr>
          <p:cNvSpPr txBox="1"/>
          <p:nvPr/>
        </p:nvSpPr>
        <p:spPr>
          <a:xfrm>
            <a:off x="7248087" y="2190725"/>
            <a:ext cx="4588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관리자권한이 걸려있는 항목들은 </a:t>
            </a:r>
            <a:endParaRPr lang="en-US" altLang="ko-KR" sz="1600" dirty="0"/>
          </a:p>
          <a:p>
            <a:r>
              <a:rPr lang="ko-KR" altLang="en-US" sz="1600" dirty="0"/>
              <a:t>    자세히 버튼을 눌러 확인할 수 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(</a:t>
            </a:r>
            <a:r>
              <a:rPr lang="ko-KR" altLang="en-US" sz="1600" dirty="0"/>
              <a:t>본인</a:t>
            </a:r>
            <a:r>
              <a:rPr lang="en-US" altLang="ko-KR" sz="1600" dirty="0"/>
              <a:t>,</a:t>
            </a:r>
            <a:r>
              <a:rPr lang="ko-KR" altLang="en-US" sz="1600" dirty="0"/>
              <a:t>인사팀 가능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평가항목</a:t>
            </a:r>
            <a:r>
              <a:rPr lang="en-US" altLang="ko-KR" sz="1600" dirty="0"/>
              <a:t> : 1</a:t>
            </a:r>
            <a:r>
              <a:rPr lang="ko-KR" altLang="en-US" sz="1600" dirty="0"/>
              <a:t> </a:t>
            </a:r>
            <a:r>
              <a:rPr lang="en-US" altLang="ko-KR" sz="1600" dirty="0"/>
              <a:t>~10</a:t>
            </a:r>
            <a:r>
              <a:rPr lang="ko-KR" altLang="en-US" sz="1600" dirty="0"/>
              <a:t>점 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544D0B-C0F3-467C-A131-5B19A6886F49}"/>
              </a:ext>
            </a:extLst>
          </p:cNvPr>
          <p:cNvSpPr/>
          <p:nvPr/>
        </p:nvSpPr>
        <p:spPr>
          <a:xfrm>
            <a:off x="605564" y="503019"/>
            <a:ext cx="6325299" cy="5998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86C70-CE2A-4DA4-AA50-26A32572BE3A}"/>
              </a:ext>
            </a:extLst>
          </p:cNvPr>
          <p:cNvSpPr txBox="1"/>
          <p:nvPr/>
        </p:nvSpPr>
        <p:spPr>
          <a:xfrm>
            <a:off x="594219" y="551388"/>
            <a:ext cx="36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6A3331-A504-FBDB-2B44-EFF5735EBA12}"/>
              </a:ext>
            </a:extLst>
          </p:cNvPr>
          <p:cNvSpPr/>
          <p:nvPr/>
        </p:nvSpPr>
        <p:spPr>
          <a:xfrm>
            <a:off x="1009716" y="859161"/>
            <a:ext cx="1707360" cy="18292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사진</a:t>
            </a:r>
          </a:p>
        </p:txBody>
      </p:sp>
      <p:graphicFrame>
        <p:nvGraphicFramePr>
          <p:cNvPr id="5" name="표 28">
            <a:extLst>
              <a:ext uri="{FF2B5EF4-FFF2-40B4-BE49-F238E27FC236}">
                <a16:creationId xmlns:a16="http://schemas.microsoft.com/office/drawing/2014/main" id="{55BDB577-4E0E-812E-77C0-82A0EC6A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74274"/>
              </p:ext>
            </p:extLst>
          </p:nvPr>
        </p:nvGraphicFramePr>
        <p:xfrm>
          <a:off x="3058983" y="864886"/>
          <a:ext cx="3420194" cy="18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621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2252573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</a:tblGrid>
              <a:tr h="973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회사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사원번호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사원명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부서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직책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63084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61499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***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757614"/>
                  </a:ext>
                </a:extLst>
              </a:tr>
            </a:tbl>
          </a:graphicData>
        </a:graphic>
      </p:graphicFrame>
      <p:graphicFrame>
        <p:nvGraphicFramePr>
          <p:cNvPr id="9" name="표 28">
            <a:extLst>
              <a:ext uri="{FF2B5EF4-FFF2-40B4-BE49-F238E27FC236}">
                <a16:creationId xmlns:a16="http://schemas.microsoft.com/office/drawing/2014/main" id="{36668F00-2A04-12C4-3115-ABCA1C922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84097"/>
              </p:ext>
            </p:extLst>
          </p:nvPr>
        </p:nvGraphicFramePr>
        <p:xfrm>
          <a:off x="1009715" y="2845673"/>
          <a:ext cx="5469462" cy="6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714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1759131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1496072975"/>
                    </a:ext>
                  </a:extLst>
                </a:gridCol>
                <a:gridCol w="1863634">
                  <a:extLst>
                    <a:ext uri="{9D8B030D-6E8A-4147-A177-3AD203B41FA5}">
                      <a16:colId xmlns:a16="http://schemas.microsoft.com/office/drawing/2014/main" val="3939644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연봉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학력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주민번호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입사일자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연가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퇴사일자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 권한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919240-70D9-1677-07C6-40C76C4919CF}"/>
              </a:ext>
            </a:extLst>
          </p:cNvPr>
          <p:cNvSpPr/>
          <p:nvPr/>
        </p:nvSpPr>
        <p:spPr>
          <a:xfrm>
            <a:off x="5669281" y="6167287"/>
            <a:ext cx="801188" cy="215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자세히</a:t>
            </a:r>
          </a:p>
        </p:txBody>
      </p:sp>
      <p:graphicFrame>
        <p:nvGraphicFramePr>
          <p:cNvPr id="13" name="표 28">
            <a:extLst>
              <a:ext uri="{FF2B5EF4-FFF2-40B4-BE49-F238E27FC236}">
                <a16:creationId xmlns:a16="http://schemas.microsoft.com/office/drawing/2014/main" id="{B9BA59C0-C8CD-69A5-AF3E-3679CD35A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4161"/>
              </p:ext>
            </p:extLst>
          </p:nvPr>
        </p:nvGraphicFramePr>
        <p:xfrm>
          <a:off x="1009715" y="3683210"/>
          <a:ext cx="3405530" cy="114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28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907334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  <a:gridCol w="907334">
                  <a:extLst>
                    <a:ext uri="{9D8B030D-6E8A-4147-A177-3AD203B41FA5}">
                      <a16:colId xmlns:a16="http://schemas.microsoft.com/office/drawing/2014/main" val="3261642108"/>
                    </a:ext>
                  </a:extLst>
                </a:gridCol>
                <a:gridCol w="907334">
                  <a:extLst>
                    <a:ext uri="{9D8B030D-6E8A-4147-A177-3AD203B41FA5}">
                      <a16:colId xmlns:a16="http://schemas.microsoft.com/office/drawing/2014/main" val="1992727517"/>
                    </a:ext>
                  </a:extLst>
                </a:gridCol>
              </a:tblGrid>
              <a:tr h="13719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경력사항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13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회사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직급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담당업무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근무기간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137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137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1371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</a:tbl>
          </a:graphicData>
        </a:graphic>
      </p:graphicFrame>
      <p:graphicFrame>
        <p:nvGraphicFramePr>
          <p:cNvPr id="14" name="표 28">
            <a:extLst>
              <a:ext uri="{FF2B5EF4-FFF2-40B4-BE49-F238E27FC236}">
                <a16:creationId xmlns:a16="http://schemas.microsoft.com/office/drawing/2014/main" id="{ECE2D56E-9CF4-BC6D-D71C-CE5E101BB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69975"/>
              </p:ext>
            </p:extLst>
          </p:nvPr>
        </p:nvGraphicFramePr>
        <p:xfrm>
          <a:off x="1009715" y="4905612"/>
          <a:ext cx="3405530" cy="1143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28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907334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  <a:gridCol w="907334">
                  <a:extLst>
                    <a:ext uri="{9D8B030D-6E8A-4147-A177-3AD203B41FA5}">
                      <a16:colId xmlns:a16="http://schemas.microsoft.com/office/drawing/2014/main" val="3261642108"/>
                    </a:ext>
                  </a:extLst>
                </a:gridCol>
                <a:gridCol w="907334">
                  <a:extLst>
                    <a:ext uri="{9D8B030D-6E8A-4147-A177-3AD203B41FA5}">
                      <a16:colId xmlns:a16="http://schemas.microsoft.com/office/drawing/2014/main" val="1992727517"/>
                    </a:ext>
                  </a:extLst>
                </a:gridCol>
              </a:tblGrid>
              <a:tr h="97323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자격증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이름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취득일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점수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유효기간</a:t>
                      </a: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97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</a:tbl>
          </a:graphicData>
        </a:graphic>
      </p:graphicFrame>
      <p:graphicFrame>
        <p:nvGraphicFramePr>
          <p:cNvPr id="15" name="표 28">
            <a:extLst>
              <a:ext uri="{FF2B5EF4-FFF2-40B4-BE49-F238E27FC236}">
                <a16:creationId xmlns:a16="http://schemas.microsoft.com/office/drawing/2014/main" id="{39BF7007-4244-1B32-38E5-763AA800B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1338"/>
              </p:ext>
            </p:extLst>
          </p:nvPr>
        </p:nvGraphicFramePr>
        <p:xfrm>
          <a:off x="4598126" y="3683210"/>
          <a:ext cx="1872343" cy="236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651">
                  <a:extLst>
                    <a:ext uri="{9D8B030D-6E8A-4147-A177-3AD203B41FA5}">
                      <a16:colId xmlns:a16="http://schemas.microsoft.com/office/drawing/2014/main" val="1136543913"/>
                    </a:ext>
                  </a:extLst>
                </a:gridCol>
                <a:gridCol w="905692">
                  <a:extLst>
                    <a:ext uri="{9D8B030D-6E8A-4147-A177-3AD203B41FA5}">
                      <a16:colId xmlns:a16="http://schemas.microsoft.com/office/drawing/2014/main" val="4072508780"/>
                    </a:ext>
                  </a:extLst>
                </a:gridCol>
              </a:tblGrid>
              <a:tr h="3879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평가항목</a:t>
                      </a: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61012" marR="61012" marT="30505" marB="305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542"/>
                  </a:ext>
                </a:extLst>
              </a:tr>
              <a:tr h="387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FF0000"/>
                          </a:solidFill>
                        </a:rPr>
                        <a:t>책임감</a:t>
                      </a: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FF0000"/>
                          </a:solidFill>
                        </a:rPr>
                        <a:t>관리자</a:t>
                      </a: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045580"/>
                  </a:ext>
                </a:extLst>
              </a:tr>
              <a:tr h="426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업무수행능력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6223"/>
                  </a:ext>
                </a:extLst>
              </a:tr>
              <a:tr h="387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협동성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348229"/>
                  </a:ext>
                </a:extLst>
              </a:tr>
              <a:tr h="387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근무태도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97277"/>
                  </a:ext>
                </a:extLst>
              </a:tr>
              <a:tr h="3879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가산점</a:t>
                      </a: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1012" marR="61012" marT="30505" marB="30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12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60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190</Words>
  <Application>Microsoft Office PowerPoint</Application>
  <PresentationFormat>와이드스크린</PresentationFormat>
  <Paragraphs>136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영빈</dc:creator>
  <cp:lastModifiedBy>김 영빈</cp:lastModifiedBy>
  <cp:revision>111</cp:revision>
  <dcterms:created xsi:type="dcterms:W3CDTF">2022-09-13T08:27:24Z</dcterms:created>
  <dcterms:modified xsi:type="dcterms:W3CDTF">2022-09-19T14:43:08Z</dcterms:modified>
</cp:coreProperties>
</file>