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108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63FE-1A8E-44FA-9A3C-8B2AE1BF304C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6D8D-E0B5-466F-B479-CC77D5B61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0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63FE-1A8E-44FA-9A3C-8B2AE1BF304C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6D8D-E0B5-466F-B479-CC77D5B61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63FE-1A8E-44FA-9A3C-8B2AE1BF304C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6D8D-E0B5-466F-B479-CC77D5B61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7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63FE-1A8E-44FA-9A3C-8B2AE1BF304C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6D8D-E0B5-466F-B479-CC77D5B61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4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63FE-1A8E-44FA-9A3C-8B2AE1BF304C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6D8D-E0B5-466F-B479-CC77D5B61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7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63FE-1A8E-44FA-9A3C-8B2AE1BF304C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6D8D-E0B5-466F-B479-CC77D5B61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3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63FE-1A8E-44FA-9A3C-8B2AE1BF304C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6D8D-E0B5-466F-B479-CC77D5B61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2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63FE-1A8E-44FA-9A3C-8B2AE1BF304C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6D8D-E0B5-466F-B479-CC77D5B61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6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63FE-1A8E-44FA-9A3C-8B2AE1BF304C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6D8D-E0B5-466F-B479-CC77D5B61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0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63FE-1A8E-44FA-9A3C-8B2AE1BF304C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6D8D-E0B5-466F-B479-CC77D5B61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0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63FE-1A8E-44FA-9A3C-8B2AE1BF304C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6D8D-E0B5-466F-B479-CC77D5B61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7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63FE-1A8E-44FA-9A3C-8B2AE1BF304C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06D8D-E0B5-466F-B479-CC77D5B61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490134" y="1625601"/>
            <a:ext cx="9144000" cy="885296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latin typeface="Cambria" panose="02040503050406030204" pitchFamily="18" charset="0"/>
              </a:rPr>
              <a:t>MongoDB</a:t>
            </a:r>
            <a:r>
              <a:rPr lang="en-US" sz="4800" dirty="0" smtClean="0">
                <a:latin typeface="Cambria" panose="02040503050406030204" pitchFamily="18" charset="0"/>
              </a:rPr>
              <a:t> configuration.</a:t>
            </a:r>
            <a:endParaRPr lang="en-US" sz="4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89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16426" y="-69267"/>
            <a:ext cx="5143087" cy="5000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Cambria" panose="02040503050406030204" pitchFamily="18" charset="0"/>
              </a:rPr>
              <a:t>Inter-connect diagram</a:t>
            </a:r>
            <a:endParaRPr lang="en-US" sz="2800" dirty="0">
              <a:latin typeface="Cambria" panose="020405030504060302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89750" y="949667"/>
            <a:ext cx="1709738" cy="4773800"/>
            <a:chOff x="463550" y="760413"/>
            <a:chExt cx="1709738" cy="1733550"/>
          </a:xfrm>
        </p:grpSpPr>
        <p:sp>
          <p:nvSpPr>
            <p:cNvPr id="6" name="Rounded Rectangle 5"/>
            <p:cNvSpPr/>
            <p:nvPr/>
          </p:nvSpPr>
          <p:spPr>
            <a:xfrm>
              <a:off x="463550" y="760413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7" name="TextBox 31"/>
            <p:cNvSpPr txBox="1">
              <a:spLocks noChangeArrowheads="1"/>
            </p:cNvSpPr>
            <p:nvPr/>
          </p:nvSpPr>
          <p:spPr bwMode="auto">
            <a:xfrm>
              <a:off x="540544" y="2359844"/>
              <a:ext cx="1555750" cy="134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 err="1" smtClean="0">
                  <a:latin typeface="Helvetica Neue"/>
                  <a:ea typeface="Verdana" pitchFamily="34" charset="0"/>
                  <a:cs typeface="Helvetica Neue"/>
                </a:rPr>
                <a:t>MongoDB</a:t>
              </a:r>
              <a:r>
                <a:rPr lang="en-US" sz="900" b="1" dirty="0" smtClean="0">
                  <a:latin typeface="Helvetica Neue"/>
                  <a:ea typeface="Verdana" pitchFamily="34" charset="0"/>
                  <a:cs typeface="Helvetica Neue"/>
                </a:rPr>
                <a:t> </a:t>
              </a:r>
              <a:r>
                <a:rPr lang="en-US" sz="900" b="1" dirty="0" err="1" smtClean="0">
                  <a:latin typeface="Helvetica Neue"/>
                  <a:ea typeface="Verdana" pitchFamily="34" charset="0"/>
                  <a:cs typeface="Helvetica Neue"/>
                </a:rPr>
                <a:t>Config</a:t>
              </a:r>
              <a:r>
                <a:rPr lang="en-US" sz="900" b="1" dirty="0" smtClean="0">
                  <a:latin typeface="Helvetica Neue"/>
                  <a:ea typeface="Verdana" pitchFamily="34" charset="0"/>
                  <a:cs typeface="Helvetica Neue"/>
                </a:rPr>
                <a:t> servers Auto Scaling group</a:t>
              </a:r>
              <a:endParaRPr lang="en-US" sz="9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556750" y="949667"/>
            <a:ext cx="1709738" cy="4773800"/>
            <a:chOff x="463550" y="760413"/>
            <a:chExt cx="1709738" cy="1733550"/>
          </a:xfrm>
        </p:grpSpPr>
        <p:sp>
          <p:nvSpPr>
            <p:cNvPr id="12" name="Rounded Rectangle 11"/>
            <p:cNvSpPr/>
            <p:nvPr/>
          </p:nvSpPr>
          <p:spPr>
            <a:xfrm>
              <a:off x="463550" y="760413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3" name="TextBox 31"/>
            <p:cNvSpPr txBox="1">
              <a:spLocks noChangeArrowheads="1"/>
            </p:cNvSpPr>
            <p:nvPr/>
          </p:nvSpPr>
          <p:spPr bwMode="auto">
            <a:xfrm>
              <a:off x="540544" y="2359844"/>
              <a:ext cx="1555750" cy="134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 err="1" smtClean="0">
                  <a:latin typeface="Helvetica Neue"/>
                  <a:ea typeface="Verdana" pitchFamily="34" charset="0"/>
                  <a:cs typeface="Helvetica Neue"/>
                </a:rPr>
                <a:t>MongoDB</a:t>
              </a:r>
              <a:r>
                <a:rPr lang="en-US" sz="900" b="1" dirty="0" smtClean="0">
                  <a:latin typeface="Helvetica Neue"/>
                  <a:ea typeface="Verdana" pitchFamily="34" charset="0"/>
                  <a:cs typeface="Helvetica Neue"/>
                </a:rPr>
                <a:t> Replica Set Auto Scaling group</a:t>
              </a:r>
              <a:endParaRPr lang="en-US" sz="9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80201" y="1159930"/>
            <a:ext cx="4800601" cy="1284717"/>
            <a:chOff x="2549525" y="760413"/>
            <a:chExt cx="1689100" cy="1817162"/>
          </a:xfrm>
        </p:grpSpPr>
        <p:sp>
          <p:nvSpPr>
            <p:cNvPr id="18" name="Rounded Rectangle 17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9" name="TextBox 32"/>
            <p:cNvSpPr txBox="1">
              <a:spLocks noChangeArrowheads="1"/>
            </p:cNvSpPr>
            <p:nvPr/>
          </p:nvSpPr>
          <p:spPr bwMode="auto">
            <a:xfrm>
              <a:off x="2619375" y="2251076"/>
              <a:ext cx="1557338" cy="326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tx2"/>
                  </a:solidFill>
                  <a:latin typeface="Helvetica Neue"/>
                  <a:ea typeface="Verdana" pitchFamily="34" charset="0"/>
                  <a:cs typeface="Helvetica Neue"/>
                </a:rPr>
                <a:t> US-EAST-1A</a:t>
              </a:r>
              <a:endParaRPr lang="en-US" sz="900" b="1" dirty="0">
                <a:solidFill>
                  <a:schemeClr val="tx2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91480" y="2592674"/>
            <a:ext cx="4800601" cy="1254859"/>
            <a:chOff x="2549525" y="760413"/>
            <a:chExt cx="1689100" cy="1826684"/>
          </a:xfrm>
        </p:grpSpPr>
        <p:sp>
          <p:nvSpPr>
            <p:cNvPr id="21" name="Rounded Rectangle 20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2" name="TextBox 32"/>
            <p:cNvSpPr txBox="1">
              <a:spLocks noChangeArrowheads="1"/>
            </p:cNvSpPr>
            <p:nvPr/>
          </p:nvSpPr>
          <p:spPr bwMode="auto">
            <a:xfrm>
              <a:off x="2619375" y="2251077"/>
              <a:ext cx="1557338" cy="336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tx2"/>
                  </a:solidFill>
                  <a:latin typeface="Helvetica Neue"/>
                  <a:ea typeface="Verdana" pitchFamily="34" charset="0"/>
                  <a:cs typeface="Helvetica Neue"/>
                </a:rPr>
                <a:t>US-EAST-1B</a:t>
              </a:r>
              <a:endParaRPr lang="en-US" sz="900" b="1" dirty="0">
                <a:solidFill>
                  <a:schemeClr val="tx2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80200" y="4025416"/>
            <a:ext cx="4800601" cy="1232070"/>
            <a:chOff x="2549525" y="760413"/>
            <a:chExt cx="1689100" cy="1834329"/>
          </a:xfrm>
        </p:grpSpPr>
        <p:sp>
          <p:nvSpPr>
            <p:cNvPr id="24" name="Rounded Rectangle 23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25" name="TextBox 32"/>
            <p:cNvSpPr txBox="1">
              <a:spLocks noChangeArrowheads="1"/>
            </p:cNvSpPr>
            <p:nvPr/>
          </p:nvSpPr>
          <p:spPr bwMode="auto">
            <a:xfrm>
              <a:off x="2619375" y="2251075"/>
              <a:ext cx="1557338" cy="343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tx2"/>
                  </a:solidFill>
                  <a:latin typeface="Helvetica Neue"/>
                  <a:ea typeface="Verdana" pitchFamily="34" charset="0"/>
                  <a:cs typeface="Helvetica Neue"/>
                </a:rPr>
                <a:t>US-EAST-1D</a:t>
              </a:r>
              <a:endParaRPr lang="en-US" sz="900" b="1" dirty="0">
                <a:solidFill>
                  <a:schemeClr val="tx2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26" name="Picture 25" descr="EC2-DB-on-Instanc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859" y="1235940"/>
            <a:ext cx="731520" cy="731520"/>
          </a:xfrm>
          <a:prstGeom prst="rect">
            <a:avLst/>
          </a:prstGeom>
        </p:spPr>
      </p:pic>
      <p:pic>
        <p:nvPicPr>
          <p:cNvPr id="27" name="Picture 26" descr="EC2-DB-on-Instanc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859" y="2677066"/>
            <a:ext cx="731520" cy="731520"/>
          </a:xfrm>
          <a:prstGeom prst="rect">
            <a:avLst/>
          </a:prstGeom>
        </p:spPr>
      </p:pic>
      <p:pic>
        <p:nvPicPr>
          <p:cNvPr id="28" name="Picture 27" descr="EC2-DB-on-Instanc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859" y="4112682"/>
            <a:ext cx="731520" cy="731520"/>
          </a:xfrm>
          <a:prstGeom prst="rect">
            <a:avLst/>
          </a:prstGeom>
        </p:spPr>
      </p:pic>
      <p:pic>
        <p:nvPicPr>
          <p:cNvPr id="29" name="Picture 28" descr="EC2-DB-on-Instanc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859" y="1274179"/>
            <a:ext cx="731520" cy="731520"/>
          </a:xfrm>
          <a:prstGeom prst="rect">
            <a:avLst/>
          </a:prstGeom>
        </p:spPr>
      </p:pic>
      <p:pic>
        <p:nvPicPr>
          <p:cNvPr id="30" name="Picture 29" descr="EC2-DB-on-Instanc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859" y="2682841"/>
            <a:ext cx="731520" cy="731520"/>
          </a:xfrm>
          <a:prstGeom prst="rect">
            <a:avLst/>
          </a:prstGeom>
        </p:spPr>
      </p:pic>
      <p:pic>
        <p:nvPicPr>
          <p:cNvPr id="31" name="Picture 30" descr="EC2-DB-on-Instanc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859" y="4112682"/>
            <a:ext cx="731520" cy="73152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337600" y="1917142"/>
            <a:ext cx="82191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Mongo </a:t>
            </a:r>
            <a:r>
              <a:rPr lang="en-US" sz="1000" dirty="0" err="1" smtClean="0">
                <a:latin typeface="Helvetica Neue"/>
                <a:cs typeface="Helvetica Neue"/>
              </a:rPr>
              <a:t>Config</a:t>
            </a:r>
            <a:r>
              <a:rPr lang="en-US" sz="1000" dirty="0" smtClean="0">
                <a:latin typeface="Helvetica Neue"/>
                <a:cs typeface="Helvetica Neue"/>
              </a:rPr>
              <a:t> Server 1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33662" y="3364665"/>
            <a:ext cx="82191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Mongo </a:t>
            </a:r>
            <a:r>
              <a:rPr lang="en-US" sz="1000" dirty="0" err="1" smtClean="0">
                <a:latin typeface="Helvetica Neue"/>
                <a:cs typeface="Helvetica Neue"/>
              </a:rPr>
              <a:t>Config</a:t>
            </a:r>
            <a:r>
              <a:rPr lang="en-US" sz="1000" dirty="0" smtClean="0">
                <a:latin typeface="Helvetica Neue"/>
                <a:cs typeface="Helvetica Neue"/>
              </a:rPr>
              <a:t> Server 2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33661" y="4802033"/>
            <a:ext cx="82191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Mongo </a:t>
            </a:r>
            <a:r>
              <a:rPr lang="en-US" sz="1000" dirty="0" err="1" smtClean="0">
                <a:latin typeface="Helvetica Neue"/>
                <a:cs typeface="Helvetica Neue"/>
              </a:rPr>
              <a:t>Config</a:t>
            </a:r>
            <a:r>
              <a:rPr lang="en-US" sz="1000" dirty="0" smtClean="0">
                <a:latin typeface="Helvetica Neue"/>
                <a:cs typeface="Helvetica Neue"/>
              </a:rPr>
              <a:t> </a:t>
            </a:r>
            <a:r>
              <a:rPr lang="en-US" sz="1000" smtClean="0">
                <a:latin typeface="Helvetica Neue"/>
                <a:cs typeface="Helvetica Neue"/>
              </a:rPr>
              <a:t>Server 3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997233" y="1908185"/>
            <a:ext cx="82191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MongoDB</a:t>
            </a:r>
            <a:r>
              <a:rPr lang="en-US" sz="1000" dirty="0" smtClean="0">
                <a:latin typeface="Helvetica Neue"/>
                <a:cs typeface="Helvetica Neue"/>
              </a:rPr>
              <a:t> Master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55466" y="3331205"/>
            <a:ext cx="82191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MongoDB</a:t>
            </a:r>
            <a:r>
              <a:rPr lang="en-US" sz="1000" dirty="0" smtClean="0">
                <a:latin typeface="Helvetica Neue"/>
                <a:cs typeface="Helvetica Neue"/>
              </a:rPr>
              <a:t> Slave1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55465" y="4735469"/>
            <a:ext cx="82191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MongoDB</a:t>
            </a:r>
            <a:r>
              <a:rPr lang="en-US" sz="1000" smtClean="0">
                <a:latin typeface="Helvetica Neue"/>
                <a:cs typeface="Helvetica Neue"/>
              </a:rPr>
              <a:t> Slave2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38" name="Picture 37" descr="EC2-DB-on-Instanc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905" y="1235940"/>
            <a:ext cx="731520" cy="73152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572335" y="1881006"/>
            <a:ext cx="94129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MongoS</a:t>
            </a:r>
            <a:r>
              <a:rPr lang="en-US" sz="1000" dirty="0" smtClean="0">
                <a:latin typeface="Helvetica Neue"/>
                <a:cs typeface="Helvetica Neue"/>
              </a:rPr>
              <a:t> Server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14" name="Straight Arrow Connector 13"/>
          <p:cNvCxnSpPr>
            <a:stCxn id="38" idx="3"/>
            <a:endCxn id="26" idx="1"/>
          </p:cNvCxnSpPr>
          <p:nvPr/>
        </p:nvCxnSpPr>
        <p:spPr>
          <a:xfrm>
            <a:off x="5392425" y="1601700"/>
            <a:ext cx="1986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28" idx="1"/>
          </p:cNvCxnSpPr>
          <p:nvPr/>
        </p:nvCxnSpPr>
        <p:spPr>
          <a:xfrm rot="16200000" flipH="1">
            <a:off x="6165015" y="3264598"/>
            <a:ext cx="1430998" cy="996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27" idx="1"/>
          </p:cNvCxnSpPr>
          <p:nvPr/>
        </p:nvCxnSpPr>
        <p:spPr>
          <a:xfrm rot="16200000" flipH="1">
            <a:off x="6161687" y="1825654"/>
            <a:ext cx="1441126" cy="9932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44753" y="863800"/>
            <a:ext cx="2596457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Is being used for initial configuration and managing data (e.g. patching, updating)</a:t>
            </a:r>
            <a:endParaRPr lang="en-US" sz="1100" dirty="0"/>
          </a:p>
        </p:txBody>
      </p:sp>
      <p:sp>
        <p:nvSpPr>
          <p:cNvPr id="47" name="Rounded Rectangle 46"/>
          <p:cNvSpPr/>
          <p:nvPr/>
        </p:nvSpPr>
        <p:spPr>
          <a:xfrm>
            <a:off x="1533236" y="2117689"/>
            <a:ext cx="2419928" cy="1133019"/>
          </a:xfrm>
          <a:prstGeom prst="roundRect">
            <a:avLst>
              <a:gd name="adj" fmla="val 9818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1028" name="Picture 4" descr="http://www.vyapin.com/Images/SupportingPlatform/iis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212" y="2185242"/>
            <a:ext cx="903841" cy="58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softwarecrew.com/wp-content/uploads/2011/10/logo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148" y="2168814"/>
            <a:ext cx="722822" cy="63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2657493" y="2774982"/>
            <a:ext cx="12802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 smtClean="0">
                <a:latin typeface="Helvetica Neue"/>
                <a:cs typeface="Helvetica Neue"/>
              </a:rPr>
              <a:t>Mongo Router service</a:t>
            </a:r>
            <a:endParaRPr lang="en-US" sz="900" dirty="0">
              <a:latin typeface="Helvetica Neue"/>
              <a:cs typeface="Helvetica Neue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16931" y="3096821"/>
            <a:ext cx="105253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latin typeface="Helvetica Neue"/>
                <a:cs typeface="Helvetica Neue"/>
              </a:rPr>
              <a:t>Front End Server</a:t>
            </a:r>
            <a:endParaRPr lang="en-US" sz="1000" b="1" dirty="0">
              <a:latin typeface="Helvetica Neue"/>
              <a:cs typeface="Helvetica Neue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655970" y="2480112"/>
            <a:ext cx="2726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1536332" y="3401491"/>
            <a:ext cx="2419928" cy="1077113"/>
          </a:xfrm>
          <a:prstGeom prst="roundRect">
            <a:avLst>
              <a:gd name="adj" fmla="val 9818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62" name="Picture 8" descr="http://www.softwarecrew.com/wp-content/uploads/2011/10/logo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244" y="3479179"/>
            <a:ext cx="722822" cy="63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2660589" y="4085347"/>
            <a:ext cx="12802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 smtClean="0">
                <a:latin typeface="Helvetica Neue"/>
                <a:cs typeface="Helvetica Neue"/>
              </a:rPr>
              <a:t>Mongo Router service</a:t>
            </a:r>
            <a:endParaRPr lang="en-US" sz="900" dirty="0">
              <a:latin typeface="Helvetica Neue"/>
              <a:cs typeface="Helvetica Neue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30554" y="4342229"/>
            <a:ext cx="105253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latin typeface="Helvetica Neue"/>
                <a:cs typeface="Helvetica Neue"/>
              </a:rPr>
              <a:t>Back End Server</a:t>
            </a:r>
            <a:endParaRPr lang="en-US" sz="1000" b="1" dirty="0">
              <a:latin typeface="Helvetica Neue"/>
              <a:cs typeface="Helvetica Neue"/>
            </a:endParaRPr>
          </a:p>
        </p:txBody>
      </p:sp>
      <p:pic>
        <p:nvPicPr>
          <p:cNvPr id="65" name="Picture 8" descr="http://www.softwarecrew.com/wp-content/uploads/2011/10/logo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022" y="3473173"/>
            <a:ext cx="722822" cy="63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1476528" y="4089694"/>
            <a:ext cx="12802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 err="1" smtClean="0">
                <a:latin typeface="Helvetica Neue"/>
                <a:cs typeface="Helvetica Neue"/>
              </a:rPr>
              <a:t>Tegrity</a:t>
            </a:r>
            <a:r>
              <a:rPr lang="en-US" sz="900" dirty="0" smtClean="0">
                <a:latin typeface="Helvetica Neue"/>
                <a:cs typeface="Helvetica Neue"/>
              </a:rPr>
              <a:t> AWS service</a:t>
            </a:r>
            <a:endParaRPr lang="en-US" sz="900" dirty="0">
              <a:latin typeface="Helvetica Neue"/>
              <a:cs typeface="Helvetica Neue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546053" y="2480112"/>
            <a:ext cx="371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5" idx="3"/>
          </p:cNvCxnSpPr>
          <p:nvPr/>
        </p:nvCxnSpPr>
        <p:spPr>
          <a:xfrm flipV="1">
            <a:off x="2483844" y="3789407"/>
            <a:ext cx="452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655969" y="3783554"/>
            <a:ext cx="2726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427260" y="2772919"/>
            <a:ext cx="12802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 smtClean="0">
                <a:latin typeface="Helvetica Neue"/>
                <a:cs typeface="Helvetica Neue"/>
              </a:rPr>
              <a:t>Web service</a:t>
            </a:r>
            <a:endParaRPr lang="en-US" sz="9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89957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74</Words>
  <Application>Microsoft Office PowerPoint</Application>
  <PresentationFormat>Custom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MongoDB configuration.</vt:lpstr>
      <vt:lpstr>PowerPoint Presentation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configuration.</dc:title>
  <dc:creator>Oleksandr Molchanov</dc:creator>
  <cp:lastModifiedBy>Roy Lauer</cp:lastModifiedBy>
  <cp:revision>58</cp:revision>
  <dcterms:created xsi:type="dcterms:W3CDTF">2015-01-21T07:55:56Z</dcterms:created>
  <dcterms:modified xsi:type="dcterms:W3CDTF">2015-08-25T17:11:50Z</dcterms:modified>
</cp:coreProperties>
</file>