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3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3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9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175" y="1138335"/>
            <a:ext cx="8602825" cy="23699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Analyzing</a:t>
            </a:r>
            <a:r>
              <a:rPr lang="en-IN" dirty="0" smtClean="0"/>
              <a:t> </a:t>
            </a:r>
            <a:r>
              <a:rPr dirty="0" smtClean="0"/>
              <a:t>Walmart</a:t>
            </a:r>
            <a:r>
              <a:rPr lang="en-IN" dirty="0"/>
              <a:t> </a:t>
            </a:r>
            <a:r>
              <a:rPr dirty="0" smtClean="0"/>
              <a:t>Sales </a:t>
            </a:r>
            <a:r>
              <a:rPr dirty="0"/>
              <a:t>Data: Insights and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721" y="4949890"/>
            <a:ext cx="6232849" cy="1143000"/>
          </a:xfrm>
        </p:spPr>
        <p:txBody>
          <a:bodyPr>
            <a:normAutofit/>
          </a:bodyPr>
          <a:lstStyle/>
          <a:p>
            <a:r>
              <a:rPr dirty="0"/>
              <a:t>Power BI Dashboard Analysis</a:t>
            </a:r>
          </a:p>
          <a:p>
            <a:r>
              <a:rPr dirty="0" smtClean="0"/>
              <a:t>Y</a:t>
            </a:r>
            <a:r>
              <a:rPr lang="en-IN" dirty="0" smtClean="0"/>
              <a:t>ash</a:t>
            </a:r>
            <a:r>
              <a:rPr dirty="0" smtClean="0"/>
              <a:t> </a:t>
            </a:r>
            <a:r>
              <a:rPr lang="en-IN" dirty="0" smtClean="0"/>
              <a:t>Bhimrao Koli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/>
              <a:t>- </a:t>
            </a:r>
            <a:r>
              <a:rPr dirty="0"/>
              <a:t>Key metrics offered a quick performance overview.</a:t>
            </a:r>
          </a:p>
          <a:p>
            <a:r>
              <a:rPr dirty="0"/>
              <a:t>- State slicer provided regional insights.</a:t>
            </a:r>
          </a:p>
          <a:p>
            <a:r>
              <a:rPr dirty="0"/>
              <a:t>- Line chart highlighted profit trends.</a:t>
            </a:r>
          </a:p>
          <a:p>
            <a:r>
              <a:rPr dirty="0"/>
              <a:t>- Donut and pie charts identified profitable categories and segments.</a:t>
            </a:r>
          </a:p>
          <a:p>
            <a:r>
              <a:rPr dirty="0"/>
              <a:t>- Map, stacked bar chart, and matrix provided detailed sales and profit insights.</a:t>
            </a:r>
          </a:p>
          <a:p>
            <a:r>
              <a:rPr dirty="0"/>
              <a:t>Impact: These insights support informed decision-making, strategic improvements, and enhanced operational efficiency for Walmart.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50099"/>
            <a:ext cx="6571343" cy="3013788"/>
          </a:xfrm>
        </p:spPr>
        <p:txBody>
          <a:bodyPr>
            <a:normAutofit/>
          </a:bodyPr>
          <a:lstStyle/>
          <a:p>
            <a:r>
              <a:rPr b="1" dirty="0" smtClean="0"/>
              <a:t>Objective</a:t>
            </a:r>
            <a:r>
              <a:rPr dirty="0"/>
              <a:t>: To provide insights into sales trends and performance across different </a:t>
            </a:r>
            <a:r>
              <a:rPr lang="en-IN" dirty="0" smtClean="0"/>
              <a:t>categories </a:t>
            </a:r>
            <a:r>
              <a:rPr dirty="0" smtClean="0"/>
              <a:t>and </a:t>
            </a:r>
            <a:r>
              <a:rPr lang="en-IN" dirty="0" smtClean="0"/>
              <a:t>segments</a:t>
            </a:r>
            <a:r>
              <a:rPr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This presentation documents the process of analyzing Walmart sales data, including data fetching, processing, and visualization.</a:t>
            </a:r>
          </a:p>
          <a:p>
            <a:endParaRPr lang="en-I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865802"/>
          </a:xfrm>
        </p:spPr>
        <p:txBody>
          <a:bodyPr>
            <a:normAutofit/>
          </a:bodyPr>
          <a:lstStyle/>
          <a:p>
            <a:r>
              <a:rPr dirty="0"/>
              <a:t>Source: Data was fetched from a CSV file hosted on GitHub.</a:t>
            </a:r>
          </a:p>
          <a:p>
            <a:r>
              <a:rPr dirty="0"/>
              <a:t>Method: Utilized Python and pandas to read the data into a DataFrame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3396188"/>
            <a:ext cx="5878285" cy="2705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731527"/>
          </a:xfrm>
        </p:spPr>
        <p:txBody>
          <a:bodyPr/>
          <a:lstStyle/>
          <a:p>
            <a:r>
              <a:rPr dirty="0"/>
              <a:t>Handling Missing Values: Checked and handled missing values appropriately (no missing values in the dataset</a:t>
            </a:r>
            <a:r>
              <a:rPr dirty="0" smtClean="0"/>
              <a:t>).</a:t>
            </a:r>
            <a:endParaRPr lang="en-IN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Removing Unnecessary Columns: Removed columns not used for visualization using Power Query in Power BI.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Visuals: Four cards indicating:</a:t>
            </a:r>
          </a:p>
          <a:p>
            <a:r>
              <a:rPr dirty="0"/>
              <a:t>- Total Sales</a:t>
            </a:r>
          </a:p>
          <a:p>
            <a:r>
              <a:rPr dirty="0"/>
              <a:t>- Total Profit</a:t>
            </a:r>
          </a:p>
          <a:p>
            <a:r>
              <a:rPr dirty="0"/>
              <a:t>- Total Quantity</a:t>
            </a:r>
          </a:p>
          <a:p>
            <a:r>
              <a:rPr dirty="0"/>
              <a:t>- Total Customers</a:t>
            </a:r>
          </a:p>
          <a:p>
            <a:r>
              <a:rPr dirty="0"/>
              <a:t>Insights: Provides a snapshot of overall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State-Level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403867"/>
          </a:xfrm>
        </p:spPr>
        <p:txBody>
          <a:bodyPr/>
          <a:lstStyle/>
          <a:p>
            <a:r>
              <a:rPr dirty="0"/>
              <a:t>State Slicer: Enables filtering sales data by </a:t>
            </a:r>
            <a:r>
              <a:rPr dirty="0" smtClean="0"/>
              <a:t>state</a:t>
            </a:r>
            <a:r>
              <a:rPr lang="en-IN" dirty="0" smtClean="0"/>
              <a:t> </a:t>
            </a:r>
            <a:r>
              <a:rPr lang="en-IN" dirty="0"/>
              <a:t>within a report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Benefit: Allows detailed analysis of regional sales performance, identifying areas with higher or lower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Profit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030487"/>
          </a:xfrm>
        </p:spPr>
        <p:txBody>
          <a:bodyPr>
            <a:normAutofit lnSpcReduction="10000"/>
          </a:bodyPr>
          <a:lstStyle/>
          <a:p>
            <a:r>
              <a:rPr dirty="0"/>
              <a:t>Line Chart: Illustrates profit trends over time</a:t>
            </a:r>
            <a:r>
              <a:rPr dirty="0" smtClean="0"/>
              <a:t>.</a:t>
            </a:r>
            <a:r>
              <a:rPr lang="en-IN" dirty="0" smtClean="0"/>
              <a:t>(i.e. by year and quarter)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Insights: Highlights seasonal patterns and trends, crucial for planning marketing strategies and inventory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Category and Segment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Donut Chart: Shows profit by category (Furniture, Technology, Office Supplies).</a:t>
            </a:r>
          </a:p>
          <a:p>
            <a:r>
              <a:rPr dirty="0"/>
              <a:t>Pie Chart: Shows profit by segment (Consumer, Corporate, Home Office).</a:t>
            </a:r>
          </a:p>
          <a:p>
            <a:r>
              <a:rPr dirty="0"/>
              <a:t>Insights: Identifies the most profitable categories and segments.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Detailed 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Map: Displays sales by state and segment.</a:t>
            </a:r>
          </a:p>
          <a:p>
            <a:r>
              <a:rPr dirty="0"/>
              <a:t>Stacked Bar Chart: Shows profit by sub-category.</a:t>
            </a:r>
          </a:p>
          <a:p>
            <a:r>
              <a:rPr dirty="0"/>
              <a:t>Matrix: Displays sales by sub-category and segment in a grid format.</a:t>
            </a:r>
          </a:p>
          <a:p>
            <a:r>
              <a:rPr dirty="0"/>
              <a:t>Insights: Provides a geographical perspective on sales and detailed profit insights by sub-category.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372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   Analyzing Walmart Sales Data: Insights and Visualizations</vt:lpstr>
      <vt:lpstr>Introduction</vt:lpstr>
      <vt:lpstr>Data Fetching</vt:lpstr>
      <vt:lpstr>Data Processing</vt:lpstr>
      <vt:lpstr>Key Metrics Overview</vt:lpstr>
      <vt:lpstr>State-Level Analysis</vt:lpstr>
      <vt:lpstr>Profit Trends</vt:lpstr>
      <vt:lpstr>Category and Segment Analysis</vt:lpstr>
      <vt:lpstr>Detailed Sales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Analyzing Walmart Sales Data: Insights and Visualizations</dc:title>
  <dc:subject/>
  <dc:creator/>
  <cp:keywords/>
  <dc:description>generated using python-pptx</dc:description>
  <cp:lastModifiedBy>Admin</cp:lastModifiedBy>
  <cp:revision>9</cp:revision>
  <dcterms:created xsi:type="dcterms:W3CDTF">2013-01-27T09:14:16Z</dcterms:created>
  <dcterms:modified xsi:type="dcterms:W3CDTF">2024-07-18T12:52:06Z</dcterms:modified>
  <cp:category/>
</cp:coreProperties>
</file>