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6" r:id="rId6"/>
    <p:sldId id="264" r:id="rId7"/>
    <p:sldId id="265" r:id="rId8"/>
    <p:sldId id="268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5490-4094-438C-BF2B-B470C96474E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06BDF-5052-4BE2-92B2-7C47738E7C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11A5-EE81-4090-BF0C-8FE4B8769A55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4FEB-870E-4784-8C7B-06A14580A1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826" y="7643842"/>
            <a:ext cx="6400800" cy="1328750"/>
          </a:xfrm>
        </p:spPr>
        <p:txBody>
          <a:bodyPr/>
          <a:lstStyle/>
          <a:p>
            <a:pPr algn="l"/>
            <a:r>
              <a:rPr lang="en-IN" dirty="0" smtClean="0"/>
              <a:t>Team Name:</a:t>
            </a:r>
          </a:p>
          <a:p>
            <a:pPr algn="l"/>
            <a:r>
              <a:rPr lang="en-IN" dirty="0" smtClean="0"/>
              <a:t>Team Members Name:</a:t>
            </a:r>
            <a:endParaRPr lang="en-US" dirty="0"/>
          </a:p>
        </p:txBody>
      </p:sp>
      <p:pic>
        <p:nvPicPr>
          <p:cNvPr id="6" name="Picture 5" descr="Airtel-IQ-Banner-p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307181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dirty="0" smtClean="0">
                <a:latin typeface="+mn-lt"/>
              </a:rPr>
              <a:t>Team Name :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Company Name : 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Team Members:</a:t>
            </a:r>
            <a:br>
              <a:rPr lang="en-IN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6186502" cy="1082660"/>
          </a:xfrm>
        </p:spPr>
        <p:txBody>
          <a:bodyPr>
            <a:noAutofit/>
          </a:bodyPr>
          <a:lstStyle/>
          <a:p>
            <a:pPr lvl="0" algn="l"/>
            <a:r>
              <a:rPr lang="en-IN" sz="3600" dirty="0" smtClean="0"/>
              <a:t>Additional Points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214554"/>
            <a:ext cx="6186502" cy="2143140"/>
          </a:xfrm>
        </p:spPr>
        <p:txBody>
          <a:bodyPr>
            <a:noAutofit/>
          </a:bodyPr>
          <a:lstStyle/>
          <a:p>
            <a:pPr lvl="0" algn="l"/>
            <a:r>
              <a:rPr lang="en-IN" sz="3600" dirty="0" smtClean="0"/>
              <a:t>Thank You!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" dirty="0" smtClean="0"/>
              <a:t>Problem Statement?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Why did you decide to solve this </a:t>
            </a:r>
            <a:r>
              <a:rPr lang="en-IN" sz="2400" dirty="0"/>
              <a:t>P</a:t>
            </a:r>
            <a:r>
              <a:rPr lang="en-IN" sz="2400" dirty="0" smtClean="0"/>
              <a:t>roblem statement?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User Segment &amp; Pain Points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Which user/customer segment would be early adopter of your product &amp; why?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Competitor Analysis	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582726"/>
          </a:xfrm>
        </p:spPr>
        <p:txBody>
          <a:bodyPr>
            <a:noAutofit/>
          </a:bodyPr>
          <a:lstStyle/>
          <a:p>
            <a:pPr algn="l"/>
            <a:r>
              <a:rPr lang="en" sz="36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14282" y="2000240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" dirty="0" smtClean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lang="en-US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85720" y="1714488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Tools or resources which are likely to be used by you for the prototype, if your idea gets selected?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582726"/>
          </a:xfrm>
        </p:spPr>
        <p:txBody>
          <a:bodyPr>
            <a:noAutofit/>
          </a:bodyPr>
          <a:lstStyle/>
          <a:p>
            <a:pPr algn="l"/>
            <a:r>
              <a:rPr lang="en" sz="3600" dirty="0" smtClean="0"/>
              <a:t>Any Supporting Functional Documents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14282" y="2000240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Present your solution, talk about methodology, architecture &amp; scalability in a product information document</a:t>
            </a:r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6186502" cy="1082660"/>
          </a:xfrm>
        </p:spPr>
        <p:txBody>
          <a:bodyPr>
            <a:noAutofit/>
          </a:bodyPr>
          <a:lstStyle/>
          <a:p>
            <a:pPr lvl="0" algn="l"/>
            <a:r>
              <a:rPr lang="en-US" sz="3600" i="0" u="none" strike="noStrike" cap="none" dirty="0" smtClean="0">
                <a:solidFill>
                  <a:srgbClr val="1F1F50"/>
                </a:solidFill>
                <a:ea typeface="Lato"/>
                <a:cs typeface="Lato"/>
                <a:sym typeface="Lato"/>
              </a:rPr>
              <a:t>Link &amp; </a:t>
            </a:r>
            <a:r>
              <a:rPr lang="en-US" sz="3600" dirty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S</a:t>
            </a:r>
            <a:r>
              <a:rPr lang="en-US" sz="3600" i="0" u="none" strike="noStrike" cap="none" dirty="0" smtClean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upporting </a:t>
            </a:r>
            <a:r>
              <a:rPr lang="en-US" sz="3600" dirty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D</a:t>
            </a:r>
            <a:r>
              <a:rPr lang="en-US" sz="3600" i="0" u="none" strike="noStrike" cap="none" dirty="0" smtClean="0">
                <a:solidFill>
                  <a:srgbClr val="4A4548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iagrams, Screenshots</a:t>
            </a:r>
            <a:r>
              <a:rPr lang="en-US" sz="3600" i="0" u="none" strike="noStrike" cap="none" dirty="0" smtClean="0">
                <a:solidFill>
                  <a:srgbClr val="1F1F50"/>
                </a:solidFill>
                <a:ea typeface="Lato"/>
                <a:cs typeface="Lato"/>
                <a:sym typeface="Lato"/>
              </a:rPr>
              <a:t/>
            </a:r>
            <a:br>
              <a:rPr lang="en-US" sz="3600" i="0" u="none" strike="noStrike" cap="none" dirty="0" smtClean="0">
                <a:solidFill>
                  <a:srgbClr val="1F1F50"/>
                </a:solidFill>
                <a:ea typeface="Lato"/>
                <a:cs typeface="Lato"/>
                <a:sym typeface="Lato"/>
              </a:rPr>
            </a:b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  <p:sp>
        <p:nvSpPr>
          <p:cNvPr id="6" name="TextBox 5"/>
          <p:cNvSpPr txBox="1"/>
          <p:nvPr/>
        </p:nvSpPr>
        <p:spPr>
          <a:xfrm>
            <a:off x="214282" y="200024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ea typeface="Lato"/>
                <a:cs typeface="Lato"/>
                <a:sym typeface="Lato"/>
              </a:rPr>
              <a:t>How far it can go?</a:t>
            </a:r>
            <a:endParaRPr lang="en-US" sz="2400" b="0" i="0" u="none" strike="noStrike" cap="none" dirty="0" smtClean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6186502" cy="1082660"/>
          </a:xfrm>
        </p:spPr>
        <p:txBody>
          <a:bodyPr>
            <a:noAutofit/>
          </a:bodyPr>
          <a:lstStyle/>
          <a:p>
            <a:pPr lvl="0" algn="l"/>
            <a:r>
              <a:rPr lang="en-IN" sz="3600" dirty="0" smtClean="0"/>
              <a:t>Source File Link	</a:t>
            </a:r>
            <a:endParaRPr lang="en-US" sz="3600" dirty="0"/>
          </a:p>
        </p:txBody>
      </p:sp>
      <p:pic>
        <p:nvPicPr>
          <p:cNvPr id="4" name="Content Placeholder 3" descr="Airtel IQ 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54" y="214290"/>
            <a:ext cx="2032000" cy="1016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140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Team Name : Company Name :  Team Members: </vt:lpstr>
      <vt:lpstr>Problem Statement?</vt:lpstr>
      <vt:lpstr>User Segment &amp; Pain Points</vt:lpstr>
      <vt:lpstr>Competitor Analysis </vt:lpstr>
      <vt:lpstr>Key Differentiators &amp; Adoption Plan</vt:lpstr>
      <vt:lpstr>Tools or Resources</vt:lpstr>
      <vt:lpstr>Any Supporting Functional Documents</vt:lpstr>
      <vt:lpstr>Link &amp; Supporting Diagrams, Screenshots </vt:lpstr>
      <vt:lpstr>Source File Link </vt:lpstr>
      <vt:lpstr>Additional Points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Airtel IQ WhatsApp Hackathon</dc:title>
  <dc:creator>Aditi Tijage</dc:creator>
  <cp:lastModifiedBy>Aditi Tijage</cp:lastModifiedBy>
  <cp:revision>35</cp:revision>
  <dcterms:created xsi:type="dcterms:W3CDTF">2022-09-03T06:06:58Z</dcterms:created>
  <dcterms:modified xsi:type="dcterms:W3CDTF">2022-09-05T07:55:50Z</dcterms:modified>
</cp:coreProperties>
</file>