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327F-5834-2031-3F3F-7A311C60A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3E979-B85C-72FB-82BE-72825C50F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056DB-D417-AD72-5DFF-4775A339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B0CAA-0500-4312-050F-80E901C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8B8C-1A5C-0338-1EF6-C7642AC0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9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B2B1B-BC3A-BF59-CE9F-F6A226E7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9A7CE-4FF7-6CB9-7FA3-DE0A2776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7828D-3ED8-1115-8C70-0483565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98FF0-77FC-06E7-B174-82BADD6C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FD181-0EA9-ED1C-39F6-8957F16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85344-153B-F590-A5BF-AEC3EF875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A06D8-0BFD-D1AD-4E66-227DE6CF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D514C-84DD-3D41-F52B-2316B0B1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1F2D6-9AE7-3F03-6AE5-CCCA5E38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F4FBE-E86E-ECB2-7BA0-75DB546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AAA8-2FA5-B780-2696-675E4FC6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69C6E-CC8D-3726-F594-F0F66377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3EE8-9D80-1E50-9C1E-0E7389CE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0AB0A-11A5-B998-4802-E2B6721B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4E9C-C7F2-75B7-C0E0-E569ECE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5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BCEE2-7F86-CF76-ED48-ABDDCED2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5A9F2-328D-4190-0C61-B62E81A4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BFC2E-1F49-3BB2-9919-99AC0341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40B6A-D86D-0EC1-1FB4-4EA30BB6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62BF0-67C2-C3FC-9290-F1F47C5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E3D6-D45E-9732-EEBC-7AAE577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4B844-2369-342F-CAA0-FACDF41F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01995-5B4F-C9D2-E01B-58085E5E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C1EB2-9395-EBFC-4DDC-DE5E0F58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1D8C8-BED2-958B-611F-FC0049C5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D08C2-CD83-93A5-015C-DC80D14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3A2B-E465-B644-22E2-89EC222D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D1104-D216-EFCE-0CD8-39A4F908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8CDDA-E1E7-7F95-E34F-4F8290F78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A26E3-0832-DB38-F44F-8D66D4438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0716D-FFFF-8606-D695-E70FC9C6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CDF72-AC6E-7298-7052-261A42C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92E36-07FA-A729-FE4C-9503D7E8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686EB-9C9F-70C8-EBEA-E9AD50BF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362AB-90B7-E987-B045-7497D124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631F17-692E-FF48-335A-705DD7AC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7BDE5-9209-87F6-D4BD-BDF659EE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E86C6-4BE9-8973-D49E-1C1534D6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4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753BE-AF77-DA08-C065-9CAC40AA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E3609-BA33-BDEF-DFDC-3A6EAAE6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69DCE-1E68-A8CA-1D2D-4CAD9EC8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C57EE-57D5-BD55-C9D2-D1D5A851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A6068-E26D-CBF1-7753-B10DEFD7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DFCA4-6B19-0044-436B-91A3B4C0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7DCA8-CC10-CD73-DB79-7CF8066E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936D8-408A-B998-922A-2E8D4ABA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1BA78-F795-5428-9978-B429B30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13508-3243-013F-D579-DA16109C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7AFE7A-4BD1-AB12-4FF3-2F4361E4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C8F18-338C-859F-2CF4-D59864EE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A40CA-8E12-4693-C925-E4689826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76CCC-D0FB-1269-3A54-C387509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97CF5-6168-9F13-DF9B-491DC0C9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E18414-C594-233A-C8DF-E9DB8AB5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6E40-E2FC-F3B7-4ABE-3BBDF165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6487-43AA-B7B3-E5AF-8F102A497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1A3-43DD-442A-AFC2-BF3DB24CB9B7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1E799-7F46-B21B-2BA4-B3C718B9B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F71D-1A24-5995-E0BD-26595BD52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93F8-6E92-41EE-AC0C-F0A03A8B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DBA0F45-8D02-2C71-04E3-2DE51B4A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628808" cy="2213635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9D35C8-CAD5-6E3A-37ED-0C101874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ROS2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014E4-6667-D678-3E78-1B6EB23AB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ko-KR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정유찬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C56A0-7552-4417-CE4A-6871F487427D}"/>
              </a:ext>
            </a:extLst>
          </p:cNvPr>
          <p:cNvSpPr txBox="1"/>
          <p:nvPr/>
        </p:nvSpPr>
        <p:spPr>
          <a:xfrm>
            <a:off x="7240869" y="4566735"/>
            <a:ext cx="12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First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29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8F9014-BBD1-8EFC-8B9D-3375B23C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66" y="1872783"/>
            <a:ext cx="3842855" cy="3798344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9F4F31B-8419-3797-5DB4-D2B0BA66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DDS</a:t>
            </a:r>
            <a:r>
              <a:rPr lang="ko-KR" altLang="en-US" sz="4000" b="1" dirty="0"/>
              <a:t>의 </a:t>
            </a:r>
            <a:r>
              <a:rPr lang="en-US" altLang="ko-KR" sz="4000" b="1" dirty="0"/>
              <a:t>QoS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4FF4-A102-B230-D447-AA5BD6FC6366}"/>
              </a:ext>
            </a:extLst>
          </p:cNvPr>
          <p:cNvSpPr txBox="1"/>
          <p:nvPr/>
        </p:nvSpPr>
        <p:spPr>
          <a:xfrm>
            <a:off x="2630111" y="5671127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개의 </a:t>
            </a:r>
            <a:r>
              <a:rPr lang="en-US" altLang="ko-KR" dirty="0"/>
              <a:t>QoS Policy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813B8-223B-8237-AB22-435B3DCF6568}"/>
              </a:ext>
            </a:extLst>
          </p:cNvPr>
          <p:cNvSpPr txBox="1"/>
          <p:nvPr/>
        </p:nvSpPr>
        <p:spPr>
          <a:xfrm>
            <a:off x="6094300" y="3128640"/>
            <a:ext cx="467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ROS2</a:t>
            </a:r>
            <a:r>
              <a:rPr lang="ko-KR" altLang="en-US" dirty="0"/>
              <a:t>에서는 </a:t>
            </a:r>
            <a:r>
              <a:rPr lang="en-US" altLang="ko-KR" dirty="0"/>
              <a:t>22</a:t>
            </a:r>
            <a:r>
              <a:rPr lang="ko-KR" altLang="en-US" dirty="0"/>
              <a:t>개의 </a:t>
            </a:r>
            <a:r>
              <a:rPr lang="en-US" altLang="ko-KR" b="1" dirty="0"/>
              <a:t>QoS</a:t>
            </a:r>
            <a:r>
              <a:rPr lang="en-US" altLang="ko-KR" dirty="0"/>
              <a:t> </a:t>
            </a:r>
            <a:r>
              <a:rPr lang="ko-KR" altLang="en-US" dirty="0"/>
              <a:t>중에서 </a:t>
            </a:r>
            <a:r>
              <a:rPr lang="en-US" altLang="ko-KR" b="1" dirty="0"/>
              <a:t>History, Reliability, Durability, Deadline, Lifespan, Liveliness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C5A6F-705D-82B2-D039-E22F6638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60899"/>
            <a:ext cx="9539778" cy="360896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노드 실행</a:t>
            </a:r>
            <a:r>
              <a:rPr lang="en-US" altLang="ko-KR" sz="2400" dirty="0"/>
              <a:t>(ros2 run)</a:t>
            </a:r>
          </a:p>
          <a:p>
            <a:pPr lvl="1"/>
            <a:r>
              <a:rPr lang="en-US" altLang="ko-KR" sz="1800" dirty="0"/>
              <a:t>Ex) ros2 run </a:t>
            </a:r>
            <a:r>
              <a:rPr lang="en-US" altLang="ko-KR" sz="1800" dirty="0" err="1"/>
              <a:t>turtlesim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turtlesim_node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노드 목록</a:t>
            </a:r>
            <a:r>
              <a:rPr lang="en-US" altLang="ko-KR" sz="2400" dirty="0"/>
              <a:t>(ros2</a:t>
            </a:r>
            <a:r>
              <a:rPr lang="ko-KR" altLang="en-US" sz="2400" dirty="0"/>
              <a:t> </a:t>
            </a:r>
            <a:r>
              <a:rPr lang="en-US" altLang="ko-KR" sz="2400" dirty="0"/>
              <a:t>node</a:t>
            </a:r>
            <a:r>
              <a:rPr lang="ko-KR" altLang="en-US" sz="2400" dirty="0"/>
              <a:t> </a:t>
            </a:r>
            <a:r>
              <a:rPr lang="en-US" altLang="ko-KR" sz="2400" dirty="0"/>
              <a:t>list)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노드 정보</a:t>
            </a:r>
            <a:r>
              <a:rPr lang="en-US" altLang="ko-KR" sz="2400" dirty="0"/>
              <a:t>(ros2 node</a:t>
            </a:r>
            <a:r>
              <a:rPr lang="ko-KR" altLang="en-US" sz="2400" dirty="0"/>
              <a:t> </a:t>
            </a:r>
            <a:r>
              <a:rPr lang="en-US" altLang="ko-KR" sz="2400" dirty="0"/>
              <a:t>info)</a:t>
            </a:r>
          </a:p>
          <a:p>
            <a:pPr lvl="1"/>
            <a:r>
              <a:rPr lang="en-US" altLang="ko-KR" sz="1800" dirty="0"/>
              <a:t>Ex) ros2 node info /</a:t>
            </a:r>
            <a:r>
              <a:rPr lang="en-US" altLang="ko-KR" sz="1800" dirty="0" err="1"/>
              <a:t>turtlesim</a:t>
            </a: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E07DAFD-DF0B-C1F6-1182-37BD8428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Node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03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34737-AFF3-0D1A-E662-63C81468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60899"/>
            <a:ext cx="8074815" cy="3608966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토픽 목록 확인</a:t>
            </a:r>
            <a:r>
              <a:rPr lang="en-US" altLang="ko-KR" sz="2400" dirty="0"/>
              <a:t>(ros2 topic list)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토픽 정보 확인</a:t>
            </a:r>
            <a:r>
              <a:rPr lang="en-US" altLang="ko-KR" sz="2400" dirty="0"/>
              <a:t>(ros2 topic info)</a:t>
            </a:r>
          </a:p>
          <a:p>
            <a:pPr lvl="1"/>
            <a:r>
              <a:rPr lang="en-US" altLang="ko-KR" sz="1800" dirty="0"/>
              <a:t>Ex) ros2 topic info /turtle1/</a:t>
            </a:r>
            <a:r>
              <a:rPr lang="en-US" altLang="ko-KR" sz="1800" dirty="0" err="1"/>
              <a:t>cmd_vel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토픽 내용 확인</a:t>
            </a:r>
            <a:r>
              <a:rPr lang="en-US" altLang="ko-KR" sz="2400" dirty="0"/>
              <a:t>(ros2 topic echo)</a:t>
            </a:r>
          </a:p>
          <a:p>
            <a:pPr lvl="1"/>
            <a:r>
              <a:rPr lang="en-US" altLang="ko-KR" sz="1800" dirty="0"/>
              <a:t>Ex) ros2 topic echo /turtle1/</a:t>
            </a:r>
            <a:r>
              <a:rPr lang="en-US" altLang="ko-KR" sz="1800" dirty="0" err="1"/>
              <a:t>cmd_vel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CDE0578-525F-75DD-F933-00B1A3F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Topic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054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93B42-01FF-598F-C28C-BB8CCA5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60899"/>
            <a:ext cx="9262687" cy="3870446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400" dirty="0"/>
              <a:t>토픽 </a:t>
            </a:r>
            <a:r>
              <a:rPr lang="ko-KR" altLang="en-US" sz="2400" dirty="0" err="1"/>
              <a:t>퍼블리시</a:t>
            </a:r>
            <a:r>
              <a:rPr lang="en-US" altLang="ko-KR" sz="2400" dirty="0"/>
              <a:t>(ros2 topic pub)</a:t>
            </a:r>
          </a:p>
          <a:p>
            <a:pPr lvl="1"/>
            <a:r>
              <a:rPr lang="en-US" altLang="ko-KR" sz="1800" dirty="0"/>
              <a:t>Ex) ros2 topic pub –once /turtle1/</a:t>
            </a:r>
            <a:r>
              <a:rPr lang="en-US" altLang="ko-KR" sz="1800" dirty="0" err="1"/>
              <a:t>cmd_vel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geometry_msg</a:t>
            </a:r>
            <a:r>
              <a:rPr lang="en-US" altLang="ko-KR" sz="1800" dirty="0"/>
              <a:t>/Twist “{linear: …}”</a:t>
            </a:r>
          </a:p>
          <a:p>
            <a:pPr lvl="1"/>
            <a:endParaRPr lang="en-US" altLang="ko-KR" sz="1800" dirty="0"/>
          </a:p>
          <a:p>
            <a:r>
              <a:rPr lang="en-US" altLang="ko-KR" sz="2400" dirty="0"/>
              <a:t>bag </a:t>
            </a:r>
            <a:r>
              <a:rPr lang="ko-KR" altLang="en-US" sz="2400" dirty="0"/>
              <a:t>기록</a:t>
            </a:r>
            <a:r>
              <a:rPr lang="en-US" altLang="ko-KR" sz="2400" dirty="0"/>
              <a:t>(ros2 bag record)</a:t>
            </a:r>
          </a:p>
          <a:p>
            <a:pPr lvl="1"/>
            <a:r>
              <a:rPr lang="en-US" altLang="ko-KR" sz="1800" dirty="0"/>
              <a:t>Ex) ros2 bag record /turtle1/</a:t>
            </a:r>
            <a:r>
              <a:rPr lang="en-US" altLang="ko-KR" sz="1800" dirty="0" err="1"/>
              <a:t>cmd_vel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400" dirty="0"/>
              <a:t>bag </a:t>
            </a:r>
            <a:r>
              <a:rPr lang="ko-KR" altLang="en-US" sz="2400" dirty="0"/>
              <a:t>정보</a:t>
            </a:r>
            <a:r>
              <a:rPr lang="en-US" altLang="ko-KR" sz="2400" dirty="0"/>
              <a:t>(ros2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info)</a:t>
            </a:r>
          </a:p>
          <a:p>
            <a:pPr lvl="1"/>
            <a:r>
              <a:rPr lang="en-US" altLang="ko-KR" sz="1800" dirty="0"/>
              <a:t>Ex) ros2 bag info rosbag2_2023_01_15-18_00_00/</a:t>
            </a:r>
          </a:p>
          <a:p>
            <a:pPr lvl="1"/>
            <a:endParaRPr lang="en-US" altLang="ko-KR" sz="1800" dirty="0"/>
          </a:p>
          <a:p>
            <a:r>
              <a:rPr lang="en-US" altLang="ko-KR" sz="2400" dirty="0"/>
              <a:t>bag </a:t>
            </a:r>
            <a:r>
              <a:rPr lang="ko-KR" altLang="en-US" sz="2400" dirty="0"/>
              <a:t>재생</a:t>
            </a:r>
            <a:r>
              <a:rPr lang="en-US" altLang="ko-KR" sz="2400" dirty="0"/>
              <a:t>(ros2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play)</a:t>
            </a:r>
          </a:p>
          <a:p>
            <a:pPr lvl="1"/>
            <a:r>
              <a:rPr lang="en-US" altLang="ko-KR" sz="1800" dirty="0"/>
              <a:t>Ex) ros2 bag play rosbag2_2023_01_15-18_00_00/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38705AA-C66F-7854-9A4B-A898AEC1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Topic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5896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FC597-6EAA-7AD2-BA15-F5A93F84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60899"/>
            <a:ext cx="8074815" cy="3608965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400" dirty="0"/>
              <a:t>서비스 목록 확인</a:t>
            </a:r>
            <a:r>
              <a:rPr lang="en-US" altLang="ko-KR" sz="2400" dirty="0"/>
              <a:t>(ros2 service list)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서비스 형태 확인</a:t>
            </a:r>
            <a:r>
              <a:rPr lang="en-US" altLang="ko-KR" sz="2400" dirty="0"/>
              <a:t>(ros2 service type)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서비스</a:t>
            </a:r>
            <a:r>
              <a:rPr lang="en-US" altLang="ko-KR" sz="2400" dirty="0"/>
              <a:t> </a:t>
            </a:r>
            <a:r>
              <a:rPr lang="ko-KR" altLang="en-US" sz="2400" dirty="0"/>
              <a:t>찾기</a:t>
            </a:r>
            <a:r>
              <a:rPr lang="en-US" altLang="ko-KR" sz="2400" dirty="0"/>
              <a:t>(ros2 service find)</a:t>
            </a:r>
          </a:p>
          <a:p>
            <a:pPr lvl="1"/>
            <a:r>
              <a:rPr lang="en-US" altLang="ko-KR" sz="1800" dirty="0"/>
              <a:t>Ex) ros2 service find </a:t>
            </a:r>
            <a:r>
              <a:rPr lang="en-US" altLang="ko-KR" sz="1800" dirty="0" err="1"/>
              <a:t>std_srvs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srv</a:t>
            </a:r>
            <a:r>
              <a:rPr lang="en-US" altLang="ko-KR" sz="1800" dirty="0"/>
              <a:t>/Empty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서비스 요청</a:t>
            </a:r>
            <a:r>
              <a:rPr lang="en-US" altLang="ko-KR" sz="2400" dirty="0"/>
              <a:t>(ros2 service call)</a:t>
            </a:r>
          </a:p>
          <a:p>
            <a:pPr lvl="1"/>
            <a:r>
              <a:rPr lang="en-US" altLang="ko-KR" sz="1800" dirty="0"/>
              <a:t>Ex) ros2 service call /kill </a:t>
            </a:r>
            <a:r>
              <a:rPr lang="en-US" altLang="ko-KR" sz="1800" dirty="0" err="1"/>
              <a:t>turtlesim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srv</a:t>
            </a:r>
            <a:r>
              <a:rPr lang="en-US" altLang="ko-KR" sz="1800" dirty="0"/>
              <a:t>/Kill “name: ‘turtle1’”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F0231F-4D03-A923-0EE6-2DB4966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Service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438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5D80B-2F21-64DD-8DBA-E580B232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60899"/>
            <a:ext cx="10023462" cy="360896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액션 목록</a:t>
            </a:r>
            <a:r>
              <a:rPr lang="en-US" altLang="ko-KR" sz="2400" dirty="0"/>
              <a:t>(ros2 action list (-t))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액션 정보</a:t>
            </a:r>
            <a:r>
              <a:rPr lang="en-US" altLang="ko-KR" sz="2400" dirty="0"/>
              <a:t>(ros2 action info)</a:t>
            </a:r>
          </a:p>
          <a:p>
            <a:pPr lvl="1"/>
            <a:r>
              <a:rPr lang="en-US" altLang="ko-KR" sz="1800" dirty="0"/>
              <a:t>Ex) ros2 action info /turtle1/</a:t>
            </a:r>
            <a:r>
              <a:rPr lang="en-US" altLang="ko-KR" sz="1800" dirty="0" err="1"/>
              <a:t>rotate_absolute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/>
              <a:t>액션 목표 전달</a:t>
            </a:r>
            <a:r>
              <a:rPr lang="en-US" altLang="ko-KR" sz="2400" dirty="0"/>
              <a:t>(ros2 action </a:t>
            </a:r>
            <a:r>
              <a:rPr lang="en-US" altLang="ko-KR" sz="2400" dirty="0" err="1"/>
              <a:t>send_goal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1800" dirty="0"/>
              <a:t>Ex) ros2 action </a:t>
            </a:r>
            <a:r>
              <a:rPr lang="en-US" altLang="ko-KR" sz="1800" dirty="0" err="1"/>
              <a:t>send_goal</a:t>
            </a:r>
            <a:r>
              <a:rPr lang="en-US" altLang="ko-KR" sz="1800" dirty="0"/>
              <a:t> /turtle1/</a:t>
            </a:r>
            <a:r>
              <a:rPr lang="en-US" altLang="ko-KR" sz="1800" dirty="0" err="1"/>
              <a:t>rotate_absolute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turtlesim</a:t>
            </a:r>
            <a:r>
              <a:rPr lang="en-US" altLang="ko-KR" sz="1800" dirty="0"/>
              <a:t>/action/Rotation Absolute “{theta: …}”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D53F30A-6DEC-ACFB-7E5D-FFE325C0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Action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814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A50F-1CA5-44DD-15C3-2A49F3B5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22192"/>
            <a:ext cx="9062409" cy="360896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현재 모든 통신의 인터페이스</a:t>
            </a:r>
            <a:r>
              <a:rPr lang="en-US" altLang="ko-KR" sz="2400" dirty="0"/>
              <a:t>(ros2 interface list)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인터페이스를 담은 패키지</a:t>
            </a:r>
            <a:r>
              <a:rPr lang="en-US" altLang="ko-KR" sz="2400" dirty="0"/>
              <a:t>(ros2 interface packages (</a:t>
            </a:r>
            <a:r>
              <a:rPr lang="ko-KR" altLang="en-US" sz="2400" dirty="0"/>
              <a:t>패키지명</a:t>
            </a:r>
            <a:r>
              <a:rPr lang="en-US" altLang="ko-KR" sz="2400" dirty="0"/>
              <a:t>))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특정 인터페이스의 형태</a:t>
            </a:r>
            <a:r>
              <a:rPr lang="en-US" altLang="ko-KR" sz="2400" dirty="0"/>
              <a:t>(ros2 interface proto (</a:t>
            </a:r>
            <a:r>
              <a:rPr lang="ko-KR" altLang="en-US" sz="2400" dirty="0"/>
              <a:t>인터페이스명</a:t>
            </a:r>
            <a:r>
              <a:rPr lang="en-US" altLang="ko-KR" sz="2400" dirty="0"/>
              <a:t>))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87A968-B162-146F-04C4-57F292DD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ko-KR" altLang="en-US" sz="4000" b="1" dirty="0"/>
              <a:t>통신 방식의 </a:t>
            </a:r>
            <a:r>
              <a:rPr lang="en-US" altLang="ko-KR" sz="4000" b="1" dirty="0"/>
              <a:t>Interface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530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602B888-49B7-6683-9517-F1A063C2F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32" y="2738522"/>
            <a:ext cx="2406195" cy="106230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FDA89AE-9869-4E51-BFF6-EEE210F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ko-KR" altLang="en-US" sz="4000" b="1" dirty="0"/>
              <a:t>통신 방식의 </a:t>
            </a:r>
            <a:r>
              <a:rPr lang="en-US" altLang="ko-KR" sz="4000" b="1" dirty="0"/>
              <a:t>Interface</a:t>
            </a:r>
            <a:endParaRPr lang="ko-KR" altLang="en-US" sz="40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9730D82-9E7B-9F6B-8FBB-62F85B8D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68" y="2738522"/>
            <a:ext cx="2309904" cy="1062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1EF1418-FB1B-268C-9575-1691E7DC0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85" y="2524301"/>
            <a:ext cx="2160441" cy="1556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8F870-6A76-D6AB-59AA-C6993643EAE5}"/>
              </a:ext>
            </a:extLst>
          </p:cNvPr>
          <p:cNvSpPr txBox="1"/>
          <p:nvPr/>
        </p:nvSpPr>
        <p:spPr>
          <a:xfrm>
            <a:off x="2634362" y="4210178"/>
            <a:ext cx="167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msg Interface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D6277-6033-D577-6EF2-BEA6C1A757F4}"/>
              </a:ext>
            </a:extLst>
          </p:cNvPr>
          <p:cNvSpPr txBox="1"/>
          <p:nvPr/>
        </p:nvSpPr>
        <p:spPr>
          <a:xfrm>
            <a:off x="5468002" y="4196782"/>
            <a:ext cx="15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srv</a:t>
            </a:r>
            <a:r>
              <a:rPr lang="en-US" altLang="ko-KR" dirty="0"/>
              <a:t> Interface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0F0C-DEC0-9B77-3816-58B8DA26DEEF}"/>
              </a:ext>
            </a:extLst>
          </p:cNvPr>
          <p:cNvSpPr txBox="1"/>
          <p:nvPr/>
        </p:nvSpPr>
        <p:spPr>
          <a:xfrm>
            <a:off x="8526004" y="4211378"/>
            <a:ext cx="183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8EB218-111B-AD80-CD87-2DE3AC44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709" y="2526622"/>
            <a:ext cx="2057182" cy="1618489"/>
          </a:xfrm>
        </p:spPr>
        <p:txBody>
          <a:bodyPr anchor="ctr">
            <a:normAutofit/>
          </a:bodyPr>
          <a:lstStyle/>
          <a:p>
            <a:r>
              <a:rPr lang="ko-KR" altLang="en-US" sz="72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004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E6D07-C6FE-F80B-2342-CF3A1D13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28353"/>
            <a:ext cx="8074815" cy="3641511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ROS2</a:t>
            </a:r>
            <a:r>
              <a:rPr lang="ko-KR" altLang="en-US" sz="2400" dirty="0"/>
              <a:t>를 해야 하는 이유</a:t>
            </a:r>
            <a:endParaRPr lang="en-US" altLang="ko-KR" sz="2400" dirty="0"/>
          </a:p>
          <a:p>
            <a:r>
              <a:rPr lang="en-US" altLang="ko-KR" sz="2400" dirty="0"/>
              <a:t>ROS2</a:t>
            </a:r>
            <a:r>
              <a:rPr lang="ko-KR" altLang="en-US" sz="2400" dirty="0"/>
              <a:t>의 특징</a:t>
            </a:r>
            <a:endParaRPr lang="en-US" altLang="ko-KR" sz="2400" dirty="0"/>
          </a:p>
          <a:p>
            <a:r>
              <a:rPr lang="en-US" altLang="ko-KR" sz="2400" dirty="0"/>
              <a:t>DDS</a:t>
            </a:r>
            <a:r>
              <a:rPr lang="ko-KR" altLang="en-US" sz="2400" dirty="0"/>
              <a:t>의 </a:t>
            </a:r>
            <a:r>
              <a:rPr lang="en-US" altLang="ko-KR" sz="2400" dirty="0"/>
              <a:t>QoS</a:t>
            </a:r>
          </a:p>
          <a:p>
            <a:r>
              <a:rPr lang="en-US" altLang="ko-KR" sz="2400" dirty="0"/>
              <a:t>Node</a:t>
            </a:r>
          </a:p>
          <a:p>
            <a:r>
              <a:rPr lang="en-US" altLang="ko-KR" sz="2400" dirty="0"/>
              <a:t>Topic</a:t>
            </a:r>
          </a:p>
          <a:p>
            <a:r>
              <a:rPr lang="en-US" altLang="ko-KR" sz="2400" dirty="0"/>
              <a:t>Service</a:t>
            </a:r>
          </a:p>
          <a:p>
            <a:r>
              <a:rPr lang="en-US" altLang="ko-KR" sz="2400" dirty="0"/>
              <a:t>Action</a:t>
            </a:r>
          </a:p>
          <a:p>
            <a:r>
              <a:rPr lang="ko-KR" altLang="en-US" sz="2400" dirty="0"/>
              <a:t>통신 방식의 </a:t>
            </a:r>
            <a:r>
              <a:rPr lang="en-US" altLang="ko-KR" sz="2400" dirty="0"/>
              <a:t>Interface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D0EB37-D9D8-63EC-8BCF-20F069DEBD5D}"/>
              </a:ext>
            </a:extLst>
          </p:cNvPr>
          <p:cNvSpPr txBox="1">
            <a:spLocks/>
          </p:cNvSpPr>
          <p:nvPr/>
        </p:nvSpPr>
        <p:spPr>
          <a:xfrm>
            <a:off x="1285240" y="895118"/>
            <a:ext cx="7932651" cy="96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719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F8CAC-4826-57EF-7411-3E584B2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5118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ROS2</a:t>
            </a:r>
            <a:r>
              <a:rPr lang="ko-KR" altLang="en-US" sz="4000" b="1" dirty="0"/>
              <a:t>를 해야 하는 이유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E452B79-9D4A-D69E-42F2-E837A1C0F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95" y="2479785"/>
            <a:ext cx="1885950" cy="2428875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18E513-F53D-3028-331A-D69360B1B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4" y="2479785"/>
            <a:ext cx="2044508" cy="24288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C69BE67-CCEF-A82D-812A-157433D79925}"/>
              </a:ext>
            </a:extLst>
          </p:cNvPr>
          <p:cNvSpPr/>
          <p:nvPr/>
        </p:nvSpPr>
        <p:spPr>
          <a:xfrm>
            <a:off x="5652263" y="3335867"/>
            <a:ext cx="727363" cy="535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93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9783E6D-6FBE-5CD2-1619-C5DA5396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69" y="1951734"/>
            <a:ext cx="6322862" cy="3763963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02E829-C429-208D-F805-1F1E8030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5118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ROS2</a:t>
            </a:r>
            <a:r>
              <a:rPr lang="ko-KR" altLang="en-US" sz="4000" b="1" dirty="0"/>
              <a:t>를 해야 하는 이유</a:t>
            </a:r>
          </a:p>
        </p:txBody>
      </p:sp>
    </p:spTree>
    <p:extLst>
      <p:ext uri="{BB962C8B-B14F-4D97-AF65-F5344CB8AC3E}">
        <p14:creationId xmlns:p14="http://schemas.microsoft.com/office/powerpoint/2010/main" val="14091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0DEB2A0-50A2-93C1-4F52-AF4AF0998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00" y="2277486"/>
            <a:ext cx="4978400" cy="280035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925894B-97F5-F0A0-8546-C9A7DE5D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5118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ROS2</a:t>
            </a:r>
            <a:r>
              <a:rPr lang="ko-KR" altLang="en-US" sz="4000" b="1" dirty="0"/>
              <a:t>를 해야 하는 이유</a:t>
            </a:r>
          </a:p>
        </p:txBody>
      </p:sp>
    </p:spTree>
    <p:extLst>
      <p:ext uri="{BB962C8B-B14F-4D97-AF65-F5344CB8AC3E}">
        <p14:creationId xmlns:p14="http://schemas.microsoft.com/office/powerpoint/2010/main" val="98143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17507-0372-C4F6-0144-C4F3CADB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2128353"/>
            <a:ext cx="4709160" cy="3641511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ROS1</a:t>
            </a:r>
            <a:r>
              <a:rPr lang="ko-KR" altLang="en-US" sz="2400" dirty="0"/>
              <a:t>의 한계</a:t>
            </a:r>
            <a:endParaRPr lang="en-US" altLang="ko-KR" sz="2400" dirty="0"/>
          </a:p>
          <a:p>
            <a:pPr lvl="1"/>
            <a:r>
              <a:rPr lang="ko-KR" altLang="en-US" sz="2000" dirty="0"/>
              <a:t>단일 로봇</a:t>
            </a:r>
            <a:endParaRPr lang="en-US" altLang="ko-KR" sz="2000" dirty="0"/>
          </a:p>
          <a:p>
            <a:pPr lvl="1"/>
            <a:r>
              <a:rPr lang="ko-KR" altLang="en-US" sz="2000" dirty="0"/>
              <a:t>워크스테이션급 컴퓨터</a:t>
            </a:r>
            <a:endParaRPr lang="en-US" altLang="ko-KR" sz="2000" dirty="0"/>
          </a:p>
          <a:p>
            <a:pPr lvl="1"/>
            <a:r>
              <a:rPr lang="ko-KR" altLang="en-US" sz="2000" dirty="0"/>
              <a:t>리눅스 환경</a:t>
            </a:r>
            <a:endParaRPr lang="en-US" altLang="ko-KR" sz="2000" dirty="0"/>
          </a:p>
          <a:p>
            <a:pPr lvl="1"/>
            <a:r>
              <a:rPr lang="ko-KR" altLang="en-US" sz="2000" dirty="0"/>
              <a:t>실시간 제어 지원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안정된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 환경이 요구</a:t>
            </a:r>
            <a:endParaRPr lang="en-US" altLang="ko-KR" sz="2000" dirty="0"/>
          </a:p>
          <a:p>
            <a:pPr lvl="1"/>
            <a:r>
              <a:rPr lang="ko-KR" altLang="en-US" sz="2000" dirty="0"/>
              <a:t>대학이나 연구소 같은 연구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17CCB3-6998-0CD8-DED4-AB55920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5118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ROS2</a:t>
            </a:r>
            <a:r>
              <a:rPr lang="ko-KR" altLang="en-US" sz="4000" b="1" dirty="0"/>
              <a:t>의 특징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83F86B-1B8E-36E4-568E-6930962EA0A1}"/>
              </a:ext>
            </a:extLst>
          </p:cNvPr>
          <p:cNvSpPr txBox="1">
            <a:spLocks/>
          </p:cNvSpPr>
          <p:nvPr/>
        </p:nvSpPr>
        <p:spPr>
          <a:xfrm>
            <a:off x="6197601" y="2128352"/>
            <a:ext cx="4709160" cy="3641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개발자들의 요구사항</a:t>
            </a:r>
            <a:endParaRPr lang="en-US" altLang="ko-KR" sz="2400" dirty="0"/>
          </a:p>
          <a:p>
            <a:pPr lvl="1"/>
            <a:r>
              <a:rPr lang="ko-KR" altLang="en-US" sz="2000" dirty="0"/>
              <a:t>두 대 이상의 로봇</a:t>
            </a:r>
            <a:endParaRPr lang="en-US" altLang="ko-KR" sz="2000" dirty="0"/>
          </a:p>
          <a:p>
            <a:pPr lvl="1"/>
            <a:r>
              <a:rPr lang="ko-KR" altLang="en-US" sz="2000" dirty="0"/>
              <a:t>임베디드 시스템에서의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실시간 제어</a:t>
            </a:r>
            <a:endParaRPr lang="en-US" altLang="ko-KR" sz="2000" dirty="0"/>
          </a:p>
          <a:p>
            <a:pPr lvl="1"/>
            <a:r>
              <a:rPr lang="ko-KR" altLang="en-US" sz="2000" dirty="0"/>
              <a:t>네트워크에 큰 영향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멀티 플랫폼</a:t>
            </a:r>
            <a:endParaRPr lang="en-US" altLang="ko-KR" sz="2000" dirty="0"/>
          </a:p>
          <a:p>
            <a:pPr lvl="1"/>
            <a:r>
              <a:rPr lang="ko-KR" altLang="en-US" sz="2000" dirty="0"/>
              <a:t>최신 기술 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상업용 제품 지원</a:t>
            </a: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AA1605-B323-CCBA-3C5E-9740585CE548}"/>
              </a:ext>
            </a:extLst>
          </p:cNvPr>
          <p:cNvCxnSpPr/>
          <p:nvPr/>
        </p:nvCxnSpPr>
        <p:spPr>
          <a:xfrm>
            <a:off x="5985935" y="2260600"/>
            <a:ext cx="0" cy="2556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EF14ABF-C986-3B73-2CF0-C15BF06AC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64798"/>
              </p:ext>
            </p:extLst>
          </p:nvPr>
        </p:nvGraphicFramePr>
        <p:xfrm>
          <a:off x="836501" y="2128353"/>
          <a:ext cx="10515597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86990">
                  <a:extLst>
                    <a:ext uri="{9D8B030D-6E8A-4147-A177-3AD203B41FA5}">
                      <a16:colId xmlns:a16="http://schemas.microsoft.com/office/drawing/2014/main" val="3237743459"/>
                    </a:ext>
                  </a:extLst>
                </a:gridCol>
                <a:gridCol w="3814618">
                  <a:extLst>
                    <a:ext uri="{9D8B030D-6E8A-4147-A177-3AD203B41FA5}">
                      <a16:colId xmlns:a16="http://schemas.microsoft.com/office/drawing/2014/main" val="1780224735"/>
                    </a:ext>
                  </a:extLst>
                </a:gridCol>
                <a:gridCol w="4313989">
                  <a:extLst>
                    <a:ext uri="{9D8B030D-6E8A-4147-A177-3AD203B41FA5}">
                      <a16:colId xmlns:a16="http://schemas.microsoft.com/office/drawing/2014/main" val="217246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ROS2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0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리눅스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리눅스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7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OROCOS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RTOS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8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SROS2, DDS-Security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XMLRPC + TCPROS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미들웨어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4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 매니저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ROS Master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4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빌드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catkin_make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catkin_tools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Colcon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rosrun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roslaunch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ros</a:t>
                      </a:r>
                      <a:r>
                        <a:rPr lang="en-US" altLang="ko-KR" dirty="0"/>
                        <a:t> topic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ros2 run, ros2 launch, ros2 topic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3368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EB11AABB-6ECF-B765-FFD8-F9A8C0CB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ROS2</a:t>
            </a:r>
            <a:r>
              <a:rPr lang="ko-KR" altLang="en-US" sz="4000" b="1" dirty="0"/>
              <a:t>의 특징</a:t>
            </a:r>
          </a:p>
        </p:txBody>
      </p:sp>
    </p:spTree>
    <p:extLst>
      <p:ext uri="{BB962C8B-B14F-4D97-AF65-F5344CB8AC3E}">
        <p14:creationId xmlns:p14="http://schemas.microsoft.com/office/powerpoint/2010/main" val="42383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2856D8A-D5D4-2C59-A890-C5FDE2903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52" y="2160899"/>
            <a:ext cx="4200495" cy="3609975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24E5D94-9C22-DE18-63CE-FBADB10D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11391"/>
            <a:ext cx="7932651" cy="961392"/>
          </a:xfrm>
        </p:spPr>
        <p:txBody>
          <a:bodyPr anchor="ctr">
            <a:normAutofit/>
          </a:bodyPr>
          <a:lstStyle/>
          <a:p>
            <a:r>
              <a:rPr lang="en-US" altLang="ko-KR" sz="4000" b="1" dirty="0"/>
              <a:t>DDS</a:t>
            </a:r>
            <a:r>
              <a:rPr lang="ko-KR" altLang="en-US" sz="4000" b="1" dirty="0"/>
              <a:t>의 </a:t>
            </a:r>
            <a:r>
              <a:rPr lang="en-US" altLang="ko-KR" sz="4000" b="1" dirty="0"/>
              <a:t>QoS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6B4D3-4409-AF1B-B2F8-C20F9934EF0A}"/>
              </a:ext>
            </a:extLst>
          </p:cNvPr>
          <p:cNvSpPr txBox="1"/>
          <p:nvPr/>
        </p:nvSpPr>
        <p:spPr>
          <a:xfrm>
            <a:off x="1399588" y="2160899"/>
            <a:ext cx="18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DDS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02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3A2CC0F-51DE-3762-E2DD-109FC27A5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61" y="2160899"/>
            <a:ext cx="4831877" cy="3221251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BCB541C-2130-8BBE-119B-B4194E1658B2}"/>
              </a:ext>
            </a:extLst>
          </p:cNvPr>
          <p:cNvSpPr txBox="1">
            <a:spLocks/>
          </p:cNvSpPr>
          <p:nvPr/>
        </p:nvSpPr>
        <p:spPr>
          <a:xfrm>
            <a:off x="1285240" y="911391"/>
            <a:ext cx="7932651" cy="96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DDS</a:t>
            </a:r>
            <a:r>
              <a:rPr lang="ko-KR" altLang="en-US" sz="4000" b="1"/>
              <a:t>의 </a:t>
            </a:r>
            <a:r>
              <a:rPr lang="en-US" altLang="ko-KR" sz="4000" b="1"/>
              <a:t>QoS</a:t>
            </a:r>
            <a:endParaRPr lang="ko-KR" altLang="en-US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CCEA8-1C62-E73D-E222-2035B36B14CD}"/>
              </a:ext>
            </a:extLst>
          </p:cNvPr>
          <p:cNvSpPr txBox="1"/>
          <p:nvPr/>
        </p:nvSpPr>
        <p:spPr>
          <a:xfrm>
            <a:off x="4687212" y="5382150"/>
            <a:ext cx="281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ROS2</a:t>
            </a:r>
            <a:r>
              <a:rPr lang="ko-KR" altLang="en-US" dirty="0"/>
              <a:t> </a:t>
            </a:r>
            <a:r>
              <a:rPr lang="en-US" altLang="ko-KR" dirty="0"/>
              <a:t>DDS</a:t>
            </a:r>
            <a:r>
              <a:rPr lang="ko-KR" altLang="en-US" dirty="0"/>
              <a:t>의 공식 벤더들</a:t>
            </a:r>
          </a:p>
        </p:txBody>
      </p:sp>
    </p:spTree>
    <p:extLst>
      <p:ext uri="{BB962C8B-B14F-4D97-AF65-F5344CB8AC3E}">
        <p14:creationId xmlns:p14="http://schemas.microsoft.com/office/powerpoint/2010/main" val="32841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515</Words>
  <Application>Microsoft Office PowerPoint</Application>
  <PresentationFormat>와이드스크린</PresentationFormat>
  <Paragraphs>124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ROS2 study</vt:lpstr>
      <vt:lpstr>PowerPoint 프레젠테이션</vt:lpstr>
      <vt:lpstr>ROS2를 해야 하는 이유</vt:lpstr>
      <vt:lpstr>ROS2를 해야 하는 이유</vt:lpstr>
      <vt:lpstr>ROS2를 해야 하는 이유</vt:lpstr>
      <vt:lpstr>ROS2의 특징</vt:lpstr>
      <vt:lpstr>ROS2의 특징</vt:lpstr>
      <vt:lpstr>DDS의 QoS</vt:lpstr>
      <vt:lpstr>PowerPoint 프레젠테이션</vt:lpstr>
      <vt:lpstr>DDS의 QoS</vt:lpstr>
      <vt:lpstr>Node</vt:lpstr>
      <vt:lpstr>Topic</vt:lpstr>
      <vt:lpstr>Topic</vt:lpstr>
      <vt:lpstr>Service</vt:lpstr>
      <vt:lpstr>Action</vt:lpstr>
      <vt:lpstr>통신 방식의 Interface</vt:lpstr>
      <vt:lpstr>통신 방식의 Interface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study</dc:title>
  <dc:creator>projess@sju.ac.kr</dc:creator>
  <cp:lastModifiedBy>정 유찬</cp:lastModifiedBy>
  <cp:revision>1</cp:revision>
  <dcterms:created xsi:type="dcterms:W3CDTF">2023-01-14T11:05:44Z</dcterms:created>
  <dcterms:modified xsi:type="dcterms:W3CDTF">2023-01-14T13:35:14Z</dcterms:modified>
</cp:coreProperties>
</file>