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24" y="4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5CE5B-CAAC-0E40-9C4B-4DA3BF4C3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D80D6A-2A35-CBB5-AD17-19525C3B7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45FE18-BD8D-85CF-C1D6-45B9244B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D2C1-A6ED-46CE-A6A1-7347B287CE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0A54A8-E801-9547-D1AB-7C918929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45209-BC01-2E08-8ADF-2C65C26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B142-BE4F-4480-AA0A-D04308D0D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48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C47D6-C931-40A7-3642-379976D7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936CCE-C634-8CFB-1EC9-AE7CDE4DA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13463-9258-B1B1-11E3-16192A24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D2C1-A6ED-46CE-A6A1-7347B287CE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0932D-A959-9509-897F-04CBD489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211DA9-C13B-7B32-46EC-C534B9690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B142-BE4F-4480-AA0A-D04308D0D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80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4E0272-F4CE-2170-68A5-BEFCC1061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55E789-5869-3DB5-D920-D614A3A5C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AE6F50-99A6-9FCE-44A8-1D299D0F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D2C1-A6ED-46CE-A6A1-7347B287CE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CD032B-99C0-EA72-1F3C-1A942EF7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99040-4C4E-8687-4F1A-19876074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B142-BE4F-4480-AA0A-D04308D0D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8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F1A7B-1B63-AF47-2A54-BA5312E1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06A1DA-8B31-F755-A0D5-F11CA50FF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A3325-046E-0755-3FFA-FB8A637D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D2C1-A6ED-46CE-A6A1-7347B287CE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76747-CBC9-5B13-50C3-45E39CE0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B6EA9-9276-5790-465F-F6857C983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B142-BE4F-4480-AA0A-D04308D0D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14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200CE-AB84-5ADD-D575-11F885C8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DC3DDC-D39A-FF82-763B-BFD3D7FF4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AF093-D2B4-F8AB-374E-8B0308FA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D2C1-A6ED-46CE-A6A1-7347B287CE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03894F-F22A-B986-41E9-99812CCC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29035-159E-C59C-275C-7BB39F04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B142-BE4F-4480-AA0A-D04308D0D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6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48625-ECD0-C77A-5DE2-5CBF972F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008099-D112-62FF-4593-A690C5C73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E65124-292B-8FFF-203B-440FF2A08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9D49C8-CF46-21D3-104F-B42DF4889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D2C1-A6ED-46CE-A6A1-7347B287CE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AA7CFD-C7C7-26C1-B1AC-FD7A5728F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C198-58CF-FD4E-CAA7-F11C1751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B142-BE4F-4480-AA0A-D04308D0D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3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3DC67-748C-4546-2C97-C31E5BC18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C4E0C6-5724-61A4-8241-08F205ED7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E227D4-FFB3-0F39-435C-3B002ABF2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D03342-95CE-D2FD-AC8E-C72CB4FB8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8E065A-D497-5726-9AD7-7FA3CE257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E5138A-EABF-17F2-94D9-52F51ED1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D2C1-A6ED-46CE-A6A1-7347B287CE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FAB06D-E65C-862B-E4C9-7262B16A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B91E24-2BAC-0C56-5D1D-A96EDD59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B142-BE4F-4480-AA0A-D04308D0D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37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94DC5-512E-0CD1-62D5-0245E777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948B62-07EB-27D3-0546-734B5B93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D2C1-A6ED-46CE-A6A1-7347B287CE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54951D-392C-3747-290D-AA517B0D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5CEB49-8216-A667-B13E-078C8DD1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B142-BE4F-4480-AA0A-D04308D0D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80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606AB3-F9E9-FFBB-9231-FB104EBE2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D2C1-A6ED-46CE-A6A1-7347B287CE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1CF2EA-A376-654B-49F6-AD26057E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FC248D-6223-66EC-4859-26BD36FB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B142-BE4F-4480-AA0A-D04308D0D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98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274DE-19BC-3AED-1F74-2B9D6044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F8D0B-2A1A-4BE0-E1EF-1AF8BDDBF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C778A6-3595-862C-5D77-644330132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D7B5F8-EE68-B3E6-7FEB-DF902FFC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D2C1-A6ED-46CE-A6A1-7347B287CE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90128C-34C0-DCDF-48D5-E41D82D1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0B2D63-CA1A-841A-1214-93CCA8F1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B142-BE4F-4480-AA0A-D04308D0D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94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C2160-4F40-D4F9-C5E5-AA7F8532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ADF6E8-8FA4-CFEC-840D-C8AEBD3F9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F4634E-34C7-3FF0-718F-08A6E8F10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8BDB9A-1518-1F51-01E4-83586D10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D2C1-A6ED-46CE-A6A1-7347B287CE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843EA8-E600-96D6-7EA6-C985384A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A82719-5E4E-EC02-D89C-F83A2B70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B142-BE4F-4480-AA0A-D04308D0D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8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0DDF7D-FD38-9B4D-517D-BE17338F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464FF6-6781-12C0-B037-3810D751B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BA5E3-E373-8918-B466-A3AB6D771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2D2C1-A6ED-46CE-A6A1-7347B287CE0D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372F8-DC77-8173-0FA6-709C702D5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EF25A-1D2D-1FFA-ADB2-95F3FA287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1B142-BE4F-4480-AA0A-D04308D0D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82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E8DE8-09E1-1E4B-FCB1-EEE6C9172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326" y="2412540"/>
            <a:ext cx="9815348" cy="2799310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Black Han Sans" pitchFamily="2" charset="-127"/>
              </a:rPr>
              <a:t>소모임 앱</a:t>
            </a:r>
            <a:br>
              <a:rPr lang="en-US" altLang="ko-KR" dirty="0">
                <a:ea typeface="Black Han Sans" pitchFamily="2" charset="-127"/>
              </a:rPr>
            </a:br>
            <a:r>
              <a:rPr lang="en-US" altLang="ko-KR" dirty="0" err="1">
                <a:latin typeface="Arial Black" panose="020B0A04020102020204" pitchFamily="34" charset="0"/>
                <a:ea typeface="Black Han Sans" pitchFamily="2" charset="-127"/>
              </a:rPr>
              <a:t>hobsparcs</a:t>
            </a:r>
            <a:br>
              <a:rPr lang="en-US" altLang="ko-KR" dirty="0">
                <a:latin typeface="Arial Black" panose="020B0A04020102020204" pitchFamily="34" charset="0"/>
                <a:ea typeface="Black Han Sans" pitchFamily="2" charset="-127"/>
              </a:rPr>
            </a:br>
            <a:r>
              <a:rPr lang="en-US" altLang="ko-KR" sz="2800" dirty="0">
                <a:latin typeface="Arial Black" panose="020B0A04020102020204" pitchFamily="34" charset="0"/>
                <a:ea typeface="Black Han Sans" pitchFamily="2" charset="-127"/>
              </a:rPr>
              <a:t>(app-seminar)</a:t>
            </a:r>
            <a:endParaRPr lang="ko-KR" altLang="en-US" dirty="0">
              <a:latin typeface="Arial Black" panose="020B0A04020102020204" pitchFamily="34" charset="0"/>
              <a:ea typeface="Black Han Sans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D90D96-7DEA-F214-06E2-FE38270F2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2794" y="5990514"/>
            <a:ext cx="9144000" cy="1655762"/>
          </a:xfrm>
        </p:spPr>
        <p:txBody>
          <a:bodyPr/>
          <a:lstStyle/>
          <a:p>
            <a:pPr algn="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윤부민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(nimby)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84DC44-E19F-70E1-BD75-D028ADC2F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81600" y="931146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6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9ACFA-4B91-A740-5EDC-FC712ABD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000" dirty="0">
                <a:ea typeface="Black Han Sans" pitchFamily="2" charset="-127"/>
              </a:rPr>
              <a:t>기획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3C2EFE-D4B0-1E1D-C1CA-872532CBD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93" y="2033751"/>
            <a:ext cx="2807400" cy="42645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791945-226C-4ED2-CB22-CDE105AAC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879" y="133184"/>
            <a:ext cx="3029825" cy="47414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B3AB8A0-703A-6BC4-2BCF-043A7CF09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112" y="5160084"/>
            <a:ext cx="2466647" cy="14887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75BBF6-BA3A-377B-BABA-C8A46B189019}"/>
              </a:ext>
            </a:extLst>
          </p:cNvPr>
          <p:cNvSpPr txBox="1"/>
          <p:nvPr/>
        </p:nvSpPr>
        <p:spPr>
          <a:xfrm>
            <a:off x="8238470" y="1606459"/>
            <a:ext cx="6095342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여가 활동 카테고리 생성</a:t>
            </a:r>
          </a:p>
          <a:p>
            <a:pPr>
              <a:lnSpc>
                <a:spcPct val="250000"/>
              </a:lnSpc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생성된 소모임 방들 조회</a:t>
            </a:r>
          </a:p>
          <a:p>
            <a:pPr>
              <a:lnSpc>
                <a:spcPct val="250000"/>
              </a:lnSpc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파라미터에 따른 필터링</a:t>
            </a:r>
          </a:p>
          <a:p>
            <a:pPr>
              <a:lnSpc>
                <a:spcPct val="250000"/>
              </a:lnSpc>
            </a:pPr>
            <a:r>
              <a:rPr lang="ko-KR" altLang="en-US" strike="sngStrike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 정보에 따른 맞춤 알림</a:t>
            </a:r>
          </a:p>
          <a:p>
            <a:pPr>
              <a:lnSpc>
                <a:spcPct val="250000"/>
              </a:lnSpc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소모임 참여 관련 짧은 코멘트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늦참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준비물 등등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623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06BF6-A1D1-7AB4-578F-0E500515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ko-KR" altLang="en-US" sz="6000" dirty="0">
                <a:ea typeface="Black Han Sans" pitchFamily="2" charset="-127"/>
              </a:rPr>
              <a:t>개발 환경 </a:t>
            </a:r>
            <a:r>
              <a:rPr lang="en-US" altLang="ko-KR" sz="6000" dirty="0">
                <a:ea typeface="Black Han Sans" pitchFamily="2" charset="-127"/>
              </a:rPr>
              <a:t> </a:t>
            </a:r>
            <a:endParaRPr lang="ko-KR" altLang="en-US" sz="6000" dirty="0">
              <a:ea typeface="Black Han Sans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12E63-EE71-55F6-B0E4-7434C7246399}"/>
              </a:ext>
            </a:extLst>
          </p:cNvPr>
          <p:cNvSpPr txBox="1"/>
          <p:nvPr/>
        </p:nvSpPr>
        <p:spPr>
          <a:xfrm>
            <a:off x="1407073" y="4453756"/>
            <a:ext cx="368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플러터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 	Firebase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26" name="Picture 2" descr="flutter] 서버로 이미지 업로드 하기(Dio, image_picker)">
            <a:extLst>
              <a:ext uri="{FF2B5EF4-FFF2-40B4-BE49-F238E27FC236}">
                <a16:creationId xmlns:a16="http://schemas.microsoft.com/office/drawing/2014/main" id="{357F65AC-C57B-6A4F-165D-167FF5C0E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42" y="2711178"/>
            <a:ext cx="1356818" cy="135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rebase">
            <a:extLst>
              <a:ext uri="{FF2B5EF4-FFF2-40B4-BE49-F238E27FC236}">
                <a16:creationId xmlns:a16="http://schemas.microsoft.com/office/drawing/2014/main" id="{DB9612EF-04E8-A557-D34F-6DBBADC3E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457" y="2532337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01A232-2CBF-058E-4D6E-A44069523778}"/>
              </a:ext>
            </a:extLst>
          </p:cNvPr>
          <p:cNvSpPr txBox="1"/>
          <p:nvPr/>
        </p:nvSpPr>
        <p:spPr>
          <a:xfrm>
            <a:off x="6227380" y="2420307"/>
            <a:ext cx="317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위치</a:t>
            </a:r>
          </a:p>
        </p:txBody>
      </p:sp>
      <p:pic>
        <p:nvPicPr>
          <p:cNvPr id="1030" name="Picture 6" descr="Google Maps Platform | Google for Developers">
            <a:extLst>
              <a:ext uri="{FF2B5EF4-FFF2-40B4-BE49-F238E27FC236}">
                <a16:creationId xmlns:a16="http://schemas.microsoft.com/office/drawing/2014/main" id="{5ED10095-73A6-EEDA-2474-3530DA426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280" y="3137932"/>
            <a:ext cx="1156138" cy="115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5D61ED-A421-2FBE-3BE2-5AEDA2F6716B}"/>
              </a:ext>
            </a:extLst>
          </p:cNvPr>
          <p:cNvSpPr txBox="1"/>
          <p:nvPr/>
        </p:nvSpPr>
        <p:spPr>
          <a:xfrm>
            <a:off x="6592612" y="4422225"/>
            <a:ext cx="549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Google Map API	    +	Kakao Map API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32" name="Picture 8" descr="Kakao 지도 API Marker 찍어보기">
            <a:extLst>
              <a:ext uri="{FF2B5EF4-FFF2-40B4-BE49-F238E27FC236}">
                <a16:creationId xmlns:a16="http://schemas.microsoft.com/office/drawing/2014/main" id="{958C573F-33C0-2D06-E2D6-96D88E3566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4" t="9657" r="18913" b="9655"/>
          <a:stretch/>
        </p:blipFill>
        <p:spPr bwMode="auto">
          <a:xfrm>
            <a:off x="9530256" y="3041206"/>
            <a:ext cx="1344010" cy="131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14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3039C-49A4-B7C7-6F7E-FF96F07E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000" dirty="0">
                <a:ea typeface="Black Han Sans" pitchFamily="2" charset="-127"/>
              </a:rPr>
              <a:t>제작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E6DE44-8649-172D-4421-24AD17AD95DA}"/>
              </a:ext>
            </a:extLst>
          </p:cNvPr>
          <p:cNvSpPr txBox="1"/>
          <p:nvPr/>
        </p:nvSpPr>
        <p:spPr>
          <a:xfrm>
            <a:off x="838200" y="4012885"/>
            <a:ext cx="6095342" cy="452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dirty="0" err="1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kpostal</a:t>
            </a:r>
            <a:r>
              <a:rPr lang="en-US" altLang="ko-KR" b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5ECF14-AC8B-A26D-56D7-C584538962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482" b="35089"/>
          <a:stretch/>
        </p:blipFill>
        <p:spPr>
          <a:xfrm>
            <a:off x="6422611" y="476136"/>
            <a:ext cx="3165231" cy="23611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1598D5-2031-B429-0474-672E1356B3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16" b="36884"/>
          <a:stretch/>
        </p:blipFill>
        <p:spPr>
          <a:xfrm>
            <a:off x="8883919" y="3333358"/>
            <a:ext cx="2359440" cy="272988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CF2AF7B-EBBC-7A15-C3CF-984F21A553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43" t="27671" r="15547" b="41249"/>
          <a:stretch/>
        </p:blipFill>
        <p:spPr>
          <a:xfrm>
            <a:off x="4943915" y="3412111"/>
            <a:ext cx="2628603" cy="25723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4709EC-92A3-99F4-6416-06B7CCF20CD1}"/>
              </a:ext>
            </a:extLst>
          </p:cNvPr>
          <p:cNvSpPr txBox="1"/>
          <p:nvPr/>
        </p:nvSpPr>
        <p:spPr>
          <a:xfrm>
            <a:off x="838200" y="2091677"/>
            <a:ext cx="6095234" cy="452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calendar_date_picker2: ^0.5.2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DB4575-0399-F35C-6186-9DD64234B876}"/>
              </a:ext>
            </a:extLst>
          </p:cNvPr>
          <p:cNvSpPr txBox="1"/>
          <p:nvPr/>
        </p:nvSpPr>
        <p:spPr>
          <a:xfrm>
            <a:off x="838200" y="3052281"/>
            <a:ext cx="6095234" cy="452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dirty="0" err="1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google_maps_flutter</a:t>
            </a:r>
            <a:r>
              <a:rPr lang="en-US" altLang="ko-KR" b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^2.2.8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41CC9F-916C-C4D7-28EB-3BF51DD159C4}"/>
              </a:ext>
            </a:extLst>
          </p:cNvPr>
          <p:cNvSpPr txBox="1"/>
          <p:nvPr/>
        </p:nvSpPr>
        <p:spPr>
          <a:xfrm>
            <a:off x="838200" y="4973489"/>
            <a:ext cx="6095234" cy="452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dirty="0" err="1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const_date_time</a:t>
            </a:r>
            <a:r>
              <a:rPr lang="en-US" altLang="ko-KR" b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^1.0.2</a:t>
            </a:r>
          </a:p>
        </p:txBody>
      </p:sp>
    </p:spTree>
    <p:extLst>
      <p:ext uri="{BB962C8B-B14F-4D97-AF65-F5344CB8AC3E}">
        <p14:creationId xmlns:p14="http://schemas.microsoft.com/office/powerpoint/2010/main" val="325323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3039C-49A4-B7C7-6F7E-FF96F07E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000" dirty="0">
                <a:ea typeface="Black Han Sans" pitchFamily="2" charset="-127"/>
              </a:rPr>
              <a:t>제작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4D6DD-F56B-1A18-F267-A499DBA94E69}"/>
              </a:ext>
            </a:extLst>
          </p:cNvPr>
          <p:cNvSpPr txBox="1"/>
          <p:nvPr/>
        </p:nvSpPr>
        <p:spPr>
          <a:xfrm>
            <a:off x="178631" y="2944736"/>
            <a:ext cx="2079799" cy="2114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src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group.dart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src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user.dart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BF6184-C873-8A57-A094-224A537D8BE9}"/>
              </a:ext>
            </a:extLst>
          </p:cNvPr>
          <p:cNvSpPr txBox="1"/>
          <p:nvPr/>
        </p:nvSpPr>
        <p:spPr>
          <a:xfrm>
            <a:off x="4881011" y="1233568"/>
            <a:ext cx="6095234" cy="1283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home.dart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group_create.dart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user_info.dart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E2E599-21E3-5BAE-C8EC-08E577643F92}"/>
              </a:ext>
            </a:extLst>
          </p:cNvPr>
          <p:cNvSpPr txBox="1"/>
          <p:nvPr/>
        </p:nvSpPr>
        <p:spPr>
          <a:xfrm>
            <a:off x="4881011" y="4621615"/>
            <a:ext cx="6095234" cy="868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login_page.dart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register_page.dart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6F0E9E-8856-4AE7-F5B7-DE2E148E4D7B}"/>
              </a:ext>
            </a:extLst>
          </p:cNvPr>
          <p:cNvSpPr txBox="1"/>
          <p:nvPr/>
        </p:nvSpPr>
        <p:spPr>
          <a:xfrm>
            <a:off x="8702116" y="2167160"/>
            <a:ext cx="7218704" cy="452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group_detail.dart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B22C82-D19F-A3A2-7A5F-2759E44C10A5}"/>
              </a:ext>
            </a:extLst>
          </p:cNvPr>
          <p:cNvSpPr txBox="1"/>
          <p:nvPr/>
        </p:nvSpPr>
        <p:spPr>
          <a:xfrm>
            <a:off x="8582648" y="716754"/>
            <a:ext cx="7218704" cy="868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search.dart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filter_page.dart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BDD148-65A4-9F6F-35DB-AAD762068EDE}"/>
              </a:ext>
            </a:extLst>
          </p:cNvPr>
          <p:cNvSpPr txBox="1"/>
          <p:nvPr/>
        </p:nvSpPr>
        <p:spPr>
          <a:xfrm>
            <a:off x="2590418" y="2944736"/>
            <a:ext cx="7218704" cy="868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main.dart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app.dart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6ABC190-8CCA-4864-8097-B32F471C234C}"/>
              </a:ext>
            </a:extLst>
          </p:cNvPr>
          <p:cNvCxnSpPr/>
          <p:nvPr/>
        </p:nvCxnSpPr>
        <p:spPr>
          <a:xfrm flipV="1">
            <a:off x="3735715" y="1543912"/>
            <a:ext cx="1145296" cy="206773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8703796-1EDD-0F94-E5DE-A296C2F3286E}"/>
              </a:ext>
            </a:extLst>
          </p:cNvPr>
          <p:cNvCxnSpPr>
            <a:cxnSpLocks/>
          </p:cNvCxnSpPr>
          <p:nvPr/>
        </p:nvCxnSpPr>
        <p:spPr>
          <a:xfrm>
            <a:off x="3735715" y="3576258"/>
            <a:ext cx="1145296" cy="132198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CEF8226-4752-0FFE-3512-6074F5757426}"/>
              </a:ext>
            </a:extLst>
          </p:cNvPr>
          <p:cNvCxnSpPr>
            <a:cxnSpLocks/>
          </p:cNvCxnSpPr>
          <p:nvPr/>
        </p:nvCxnSpPr>
        <p:spPr>
          <a:xfrm flipV="1">
            <a:off x="6199770" y="1027906"/>
            <a:ext cx="2337693" cy="478743"/>
          </a:xfrm>
          <a:prstGeom prst="straightConnector1">
            <a:avLst/>
          </a:prstGeom>
          <a:ln w="190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6685089-29E2-AB7E-E00F-26FCE0A5CCD9}"/>
              </a:ext>
            </a:extLst>
          </p:cNvPr>
          <p:cNvCxnSpPr>
            <a:cxnSpLocks/>
          </p:cNvCxnSpPr>
          <p:nvPr/>
        </p:nvCxnSpPr>
        <p:spPr>
          <a:xfrm>
            <a:off x="6593789" y="2353469"/>
            <a:ext cx="1897725" cy="158981"/>
          </a:xfrm>
          <a:prstGeom prst="straightConnector1">
            <a:avLst/>
          </a:prstGeom>
          <a:ln w="190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B337624-C903-2CCA-1815-47B71E4C7176}"/>
              </a:ext>
            </a:extLst>
          </p:cNvPr>
          <p:cNvCxnSpPr>
            <a:cxnSpLocks/>
          </p:cNvCxnSpPr>
          <p:nvPr/>
        </p:nvCxnSpPr>
        <p:spPr>
          <a:xfrm>
            <a:off x="6960428" y="2009460"/>
            <a:ext cx="1577035" cy="365632"/>
          </a:xfrm>
          <a:prstGeom prst="straightConnector1">
            <a:avLst/>
          </a:prstGeom>
          <a:ln w="190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D84D104-85A0-BD88-D230-46876AC9C8BD}"/>
              </a:ext>
            </a:extLst>
          </p:cNvPr>
          <p:cNvCxnSpPr>
            <a:cxnSpLocks/>
          </p:cNvCxnSpPr>
          <p:nvPr/>
        </p:nvCxnSpPr>
        <p:spPr>
          <a:xfrm>
            <a:off x="6216234" y="1522226"/>
            <a:ext cx="2413129" cy="725752"/>
          </a:xfrm>
          <a:prstGeom prst="straightConnector1">
            <a:avLst/>
          </a:prstGeom>
          <a:ln w="190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7FB9C23-085B-F4A5-D380-04DFD52EFED2}"/>
              </a:ext>
            </a:extLst>
          </p:cNvPr>
          <p:cNvCxnSpPr>
            <a:cxnSpLocks/>
          </p:cNvCxnSpPr>
          <p:nvPr/>
        </p:nvCxnSpPr>
        <p:spPr>
          <a:xfrm flipV="1">
            <a:off x="6272141" y="1439554"/>
            <a:ext cx="2219373" cy="72128"/>
          </a:xfrm>
          <a:prstGeom prst="straightConnector1">
            <a:avLst/>
          </a:prstGeom>
          <a:ln w="190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103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AE3D6-96AA-7AD2-4E7C-608FA782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8784"/>
            <a:ext cx="10515600" cy="1325563"/>
          </a:xfrm>
        </p:spPr>
        <p:txBody>
          <a:bodyPr/>
          <a:lstStyle/>
          <a:p>
            <a:pPr algn="ctr"/>
            <a:r>
              <a:rPr lang="ko-KR" altLang="en-US" sz="6000" dirty="0">
                <a:ea typeface="Black Han Sans" pitchFamily="2" charset="-127"/>
              </a:rPr>
              <a:t>결과물 시연</a:t>
            </a:r>
          </a:p>
        </p:txBody>
      </p:sp>
    </p:spTree>
    <p:extLst>
      <p:ext uri="{BB962C8B-B14F-4D97-AF65-F5344CB8AC3E}">
        <p14:creationId xmlns:p14="http://schemas.microsoft.com/office/powerpoint/2010/main" val="187591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142</Words>
  <Application>Microsoft Office PowerPoint</Application>
  <PresentationFormat>와이드스크린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함초롬돋움</vt:lpstr>
      <vt:lpstr>Arial</vt:lpstr>
      <vt:lpstr>Arial Black</vt:lpstr>
      <vt:lpstr>Office 테마</vt:lpstr>
      <vt:lpstr>소모임 앱 hobsparcs (app-seminar)</vt:lpstr>
      <vt:lpstr>기획</vt:lpstr>
      <vt:lpstr>개발 환경  </vt:lpstr>
      <vt:lpstr>제작</vt:lpstr>
      <vt:lpstr>제작</vt:lpstr>
      <vt:lpstr>결과물 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소모임 앱 hobsparcs (app-seminar)</dc:title>
  <dc:creator>Yun Bumin</dc:creator>
  <cp:lastModifiedBy>Yun Bumin</cp:lastModifiedBy>
  <cp:revision>8</cp:revision>
  <dcterms:created xsi:type="dcterms:W3CDTF">2023-05-28T12:45:02Z</dcterms:created>
  <dcterms:modified xsi:type="dcterms:W3CDTF">2023-05-28T13:39:09Z</dcterms:modified>
</cp:coreProperties>
</file>