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CC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CB808-19A6-0548-B6CE-267026D3B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8C38D6-D4A7-904E-8EA0-5091664BE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B2201-978D-6145-9B6C-21F1CF87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7541-E208-0E48-B2FA-A6A64247ECF8}" type="datetimeFigureOut">
              <a:rPr kumimoji="1" lang="ko-KR" altLang="en-US" smtClean="0"/>
              <a:t>2019. 8. 7.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41357-84CD-9C4B-8A6F-006953D1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4D829-C1DF-FF4B-B859-DB993931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B4AE-C556-6044-8948-1CA4D07FB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793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BED5-4A60-5B4B-A6E0-F9E7D9BE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B96C32-75E9-234E-9E5F-F2E928500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9E6AB-455C-6E47-80B9-F3C9C670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7541-E208-0E48-B2FA-A6A64247ECF8}" type="datetimeFigureOut">
              <a:rPr kumimoji="1" lang="ko-KR" altLang="en-US" smtClean="0"/>
              <a:t>2019. 8. 7.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F280F-BE96-2241-870E-06BC5B18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FF7F0-0339-DD4A-A806-C664A824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B4AE-C556-6044-8948-1CA4D07FB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830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7934FA-0296-D841-96D8-B72850BF3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3F1453-058A-7045-A023-D149E24AC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3EDA7-2DA1-8B4C-9E80-F88E90D0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7541-E208-0E48-B2FA-A6A64247ECF8}" type="datetimeFigureOut">
              <a:rPr kumimoji="1" lang="ko-KR" altLang="en-US" smtClean="0"/>
              <a:t>2019. 8. 7.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4E5D6-69BA-FF4E-A666-D25E73F3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4B732-32B3-B641-AE89-AFA9C39F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B4AE-C556-6044-8948-1CA4D07FB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629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8AC5E-A7D1-914C-B04B-9521A3A2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135A0-5DD4-6540-AFF8-A72BEB89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FDC07-69FE-8242-8FB8-98839D8A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7541-E208-0E48-B2FA-A6A64247ECF8}" type="datetimeFigureOut">
              <a:rPr kumimoji="1" lang="ko-KR" altLang="en-US" smtClean="0"/>
              <a:t>2019. 8. 7.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6CBFE-631C-5942-BF6B-04CFE143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F96F6-6E58-EA42-85E5-0B5D8C86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B4AE-C556-6044-8948-1CA4D07FB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664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F4C10-21BA-6E48-BB92-016D8FCE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CC1CD2-ABC4-B542-9B4E-2FF5DC5D9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E987C-474C-1545-A192-CC15B3EF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7541-E208-0E48-B2FA-A6A64247ECF8}" type="datetimeFigureOut">
              <a:rPr kumimoji="1" lang="ko-KR" altLang="en-US" smtClean="0"/>
              <a:t>2019. 8. 7.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88AD5-BF5F-EC4C-9202-783697F5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A0CDF-74ED-B742-B19F-078D1D2F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B4AE-C556-6044-8948-1CA4D07FB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568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F257D-9619-754C-9591-BA9FDD01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AFA19-5B45-6046-B6C7-C04C6BDFD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F96BE2-3BE0-554E-A7DB-B616D6C68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AB53CE-6837-4145-BE30-671AEB21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7541-E208-0E48-B2FA-A6A64247ECF8}" type="datetimeFigureOut">
              <a:rPr kumimoji="1" lang="ko-KR" altLang="en-US" smtClean="0"/>
              <a:t>2019. 8. 7.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E0E2FF-338A-F245-9525-20911591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C97DC0-7C1F-FD4F-A65B-D2071119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B4AE-C556-6044-8948-1CA4D07FB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512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0FEA8-DC88-6E41-ABE0-EAE7216C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C1D06-8494-4A4F-A2D8-7728AF2BA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58EAA1-DAAA-EF4E-9F3A-52F800BAE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2EBC4F-2315-2447-B6A4-A9F3D1A9B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68BA0-4414-3141-AF75-9ED80FB21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117498-5219-7444-A2BF-E34C39EE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7541-E208-0E48-B2FA-A6A64247ECF8}" type="datetimeFigureOut">
              <a:rPr kumimoji="1" lang="ko-KR" altLang="en-US" smtClean="0"/>
              <a:t>2019. 8. 7.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AAE33E-8EA7-DA43-B949-EFCCC234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42D118-673F-EC4D-9691-C20EDD65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B4AE-C556-6044-8948-1CA4D07FB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760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D440-F65B-7346-9062-6A306BCF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984214-6990-A34D-B24B-1629A86E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7541-E208-0E48-B2FA-A6A64247ECF8}" type="datetimeFigureOut">
              <a:rPr kumimoji="1" lang="ko-KR" altLang="en-US" smtClean="0"/>
              <a:t>2019. 8. 7.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A93B32-114F-5D45-9F8F-F29A6AE2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5E49CA-9809-FB42-8984-6C233195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B4AE-C556-6044-8948-1CA4D07FB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32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ECEAA4-01D1-304A-A76C-E11A808F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7541-E208-0E48-B2FA-A6A64247ECF8}" type="datetimeFigureOut">
              <a:rPr kumimoji="1" lang="ko-KR" altLang="en-US" smtClean="0"/>
              <a:t>2019. 8. 7.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BC4BDA-D4CA-C548-90E6-FEB412AF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3751E8-3E0B-174B-A7C2-A67399D9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B4AE-C556-6044-8948-1CA4D07FB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796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AB835-932C-0748-8287-BA268A55E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E174E-C01B-EA40-A0A1-913475A65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802A71-D4A8-0946-9009-8CCB8013E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DB1A97-79F0-E149-BEE8-1FC774CD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7541-E208-0E48-B2FA-A6A64247ECF8}" type="datetimeFigureOut">
              <a:rPr kumimoji="1" lang="ko-KR" altLang="en-US" smtClean="0"/>
              <a:t>2019. 8. 7.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6A33C-98D8-DA4F-8561-9C41D314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87071-D8BF-7946-876A-5C2DE9E1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B4AE-C556-6044-8948-1CA4D07FB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161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C4EB6-E024-6E47-89EC-E9F4FADE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AA6C57-D801-C74E-AC40-85EEDA4BC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F63295-6A34-CF40-86E1-C3460A511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37C19-846B-5E46-B229-F2039D49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7541-E208-0E48-B2FA-A6A64247ECF8}" type="datetimeFigureOut">
              <a:rPr kumimoji="1" lang="ko-KR" altLang="en-US" smtClean="0"/>
              <a:t>2019. 8. 7.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91391-148E-8B44-9C6F-EF6AD0E1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1342C-EE6E-9D4C-90A9-F7765B6C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B4AE-C556-6044-8948-1CA4D07FB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871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E65537-626E-394C-B998-7874DC25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39CD6D-C8B8-8645-9FEC-CD7801569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C49B6-BACC-9540-A621-865E2098D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F7541-E208-0E48-B2FA-A6A64247ECF8}" type="datetimeFigureOut">
              <a:rPr kumimoji="1" lang="ko-KR" altLang="en-US" smtClean="0"/>
              <a:t>2019. 8. 7.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089D5-0B42-124B-BCF1-D45186B89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06793-A209-F944-AFC5-0290F8F84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1B4AE-C556-6044-8948-1CA4D07FB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275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E4733CF-85B1-F64C-AEBC-366F67B18E50}"/>
              </a:ext>
            </a:extLst>
          </p:cNvPr>
          <p:cNvSpPr/>
          <p:nvPr/>
        </p:nvSpPr>
        <p:spPr>
          <a:xfrm>
            <a:off x="3369501" y="1941534"/>
            <a:ext cx="4897677" cy="2091847"/>
          </a:xfrm>
          <a:prstGeom prst="roundRect">
            <a:avLst>
              <a:gd name="adj" fmla="val 22391"/>
            </a:avLst>
          </a:prstGeom>
          <a:gradFill>
            <a:gsLst>
              <a:gs pos="0">
                <a:srgbClr val="FFD700">
                  <a:lumMod val="100000"/>
                </a:srgbClr>
              </a:gs>
              <a:gs pos="23000">
                <a:srgbClr val="FFD700">
                  <a:lumMod val="100000"/>
                </a:srgbClr>
              </a:gs>
              <a:gs pos="47000">
                <a:srgbClr val="FFD700"/>
              </a:gs>
              <a:gs pos="87000">
                <a:srgbClr val="FFE34B">
                  <a:lumMod val="100000"/>
                </a:srgbClr>
              </a:gs>
              <a:gs pos="59987">
                <a:srgbClr val="FFE243">
                  <a:lumMod val="100000"/>
                </a:srgbClr>
              </a:gs>
              <a:gs pos="12995">
                <a:srgbClr val="FFE34F">
                  <a:lumMod val="100000"/>
                </a:srgbClr>
              </a:gs>
              <a:gs pos="35000">
                <a:srgbClr val="FFE246">
                  <a:lumMod val="100000"/>
                </a:srgbClr>
              </a:gs>
              <a:gs pos="74000">
                <a:srgbClr val="FFD700">
                  <a:lumMod val="100000"/>
                </a:srgbClr>
              </a:gs>
              <a:gs pos="100000">
                <a:srgbClr val="FFD7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0" b="1" spc="6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TODAY</a:t>
            </a:r>
            <a:endParaRPr kumimoji="1" lang="ko-KR" altLang="en-US" sz="9000" b="1" spc="600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330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CBB90D-9C64-534E-822E-7F1873A4E23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2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</Words>
  <Application>Microsoft Macintosh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Noto Sans CJK KR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영범</dc:creator>
  <cp:lastModifiedBy>이 영범</cp:lastModifiedBy>
  <cp:revision>2</cp:revision>
  <dcterms:created xsi:type="dcterms:W3CDTF">2019-08-07T07:12:23Z</dcterms:created>
  <dcterms:modified xsi:type="dcterms:W3CDTF">2019-08-07T08:44:55Z</dcterms:modified>
</cp:coreProperties>
</file>