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 E N C E L E S 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ommand your content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Every Click is Make or Break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586925"/>
            <a:ext cx="4265700" cy="363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Make: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One click purchase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Single text pizza order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Swipe for a date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21450" y="1586925"/>
            <a:ext cx="4551600" cy="363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Break: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One click… to another tab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Single text… but my phone’s over there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Swipe… cracked touchscreen #lulzYolo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Marketing Today: Screaming Contest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September: </a:t>
            </a:r>
          </a:p>
          <a:p>
            <a:pPr indent="45720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“Ok let’s make a social media post to get people to our site”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October:</a:t>
            </a:r>
          </a:p>
          <a:p>
            <a:pPr indent="45720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“Our competitor has a sponsored post. We need to triple our post rate”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November:</a:t>
            </a:r>
          </a:p>
          <a:p>
            <a:pPr indent="45720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“Everyone Facebook message the link to your entire friends list”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December:</a:t>
            </a:r>
          </a:p>
          <a:p>
            <a:pPr indent="45720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“Let’s put stickers on every single fucking lamppost in the city”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 E N C E L E S S  ::  Vocal Commands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Cool; entirely new sensory input for machines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Accessible; no need to train do to fetch remote control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Intuitive;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youth already have to learn to talk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m</a:t>
            </a:r>
            <a:r>
              <a:rPr lang="en"/>
              <a:t>illenials already don’t shut up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baby boomers already know how to be bossy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EFFECTIVE; thanks to...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r</a:t>
            </a:r>
            <a:r>
              <a:rPr lang="en"/>
              <a:t>ecent ability to massively scale machine learning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c</a:t>
            </a:r>
            <a:r>
              <a:rPr lang="en"/>
              <a:t>loud computing and constant connectivity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 E N C E L E S S  ::  Direct to Consumer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/>
              <a:t>Good luck </a:t>
            </a:r>
            <a:r>
              <a:rPr lang="en"/>
              <a:t>with</a:t>
            </a:r>
            <a:r>
              <a:rPr lang="en"/>
              <a:t> clickbait, intrusive ads, and social media “reach” (spam).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/>
              <a:t>If the consumer has to leave their current page - you lose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I’m watching Nintendo’s Zelda reveal at E3, and you want me to click out to your indie game site?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Yah - Web Apps win again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Cross-device, cross-OS, rife with frameworks, low release barrier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Single Page Apps + Public APIs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load in fresh content without a single hard reload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d</a:t>
            </a:r>
            <a:r>
              <a:rPr lang="en"/>
              <a:t>eveloper sites are opening APIs which means: </a:t>
            </a:r>
            <a:r>
              <a:rPr lang="en" u="sng"/>
              <a:t>I don’t even need to make the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Who Pays?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Media aggregate or publishing websites with an </a:t>
            </a:r>
            <a:r>
              <a:rPr b="1" lang="en" u="sng"/>
              <a:t>e</a:t>
            </a:r>
            <a:r>
              <a:rPr lang="en" u="sng"/>
              <a:t>stablished userbase</a:t>
            </a:r>
            <a:r>
              <a:rPr lang="en"/>
              <a:t> that need to remove an extra click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Sites that have proven that people WANT their content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Independent content makers, who publish to these sites, also want direct exposure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Smaller sites look elsewhere because Fenceless is NOT about exposure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Businesses bid on component real estate. “</a:t>
            </a:r>
            <a:r>
              <a:rPr lang="en" u="sng"/>
              <a:t>Company X </a:t>
            </a:r>
            <a:r>
              <a:rPr lang="en"/>
              <a:t>always shows up here”.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Businesses bid for prioritization. “</a:t>
            </a:r>
            <a:r>
              <a:rPr lang="en" u="sng"/>
              <a:t>Component X</a:t>
            </a:r>
            <a:r>
              <a:rPr lang="en"/>
              <a:t> always sits here, and the content we show is based on your $$$”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Launch Plan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Biggest constraint is shipping the voice recognition layer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Many companies already </a:t>
            </a:r>
            <a:r>
              <a:rPr lang="en"/>
              <a:t>scaling</a:t>
            </a:r>
            <a:r>
              <a:rPr lang="en"/>
              <a:t> voice classification networks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Roles Needed: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user research to harden Fenceless’ features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</a:t>
            </a:r>
            <a:r>
              <a:rPr lang="en"/>
              <a:t>arketing and branding to grow user base and prove feasibility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portfolio management for companies that want show up on Fenceless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Engineering. The technical challenges outweigh the business challenges.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Trust me, I’m an engineer.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do this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