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13" r:id="rId4"/>
    <p:sldId id="325" r:id="rId5"/>
    <p:sldId id="292" r:id="rId6"/>
    <p:sldId id="3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82" d="100"/>
          <a:sy n="82" d="100"/>
        </p:scale>
        <p:origin x="54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2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02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6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2021/1/14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实验结果分析</a:t>
            </a:r>
            <a:endParaRPr kumimoji="1" lang="en-US" altLang="zh-CN" dirty="0"/>
          </a:p>
          <a:p>
            <a:r>
              <a:rPr kumimoji="1" lang="zh-CN" altLang="en-US" dirty="0"/>
              <a:t>离题检测实验更新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题目筛选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CCB07BF0-90DE-4C1F-87F6-AC390EBB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55173"/>
              </p:ext>
            </p:extLst>
          </p:nvPr>
        </p:nvGraphicFramePr>
        <p:xfrm>
          <a:off x="1584185" y="1842117"/>
          <a:ext cx="4140000" cy="3758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4160936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126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758923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</a:t>
                      </a:r>
                      <a:r>
                        <a:rPr lang="en-US" altLang="zh-CN" sz="1400" dirty="0"/>
                        <a:t>(Top-10)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作文比例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F1-score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469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留在心中的精彩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41:250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0.5882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9811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我为</a:t>
                      </a:r>
                      <a:r>
                        <a:rPr lang="en-US" altLang="zh-CN" sz="1400" dirty="0"/>
                        <a:t>__</a:t>
                      </a:r>
                      <a:r>
                        <a:rPr lang="zh-CN" altLang="en-US" sz="1400" dirty="0"/>
                        <a:t>点赞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37:219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0.3284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3859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面对</a:t>
                      </a:r>
                      <a:r>
                        <a:rPr lang="en-US" altLang="zh-CN" sz="1400" dirty="0"/>
                        <a:t>__</a:t>
                      </a:r>
                      <a:r>
                        <a:rPr lang="zh-CN" altLang="en-US" sz="1400" dirty="0"/>
                        <a:t>，我为自己竖起大拇指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39:1968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0.3284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1081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志当存高远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41:611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0.3051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9523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那一刻，我</a:t>
                      </a:r>
                      <a:r>
                        <a:rPr lang="en-US" altLang="zh-CN" sz="1400" dirty="0"/>
                        <a:t>__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40:2061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401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那一件令我</a:t>
                      </a:r>
                      <a:r>
                        <a:rPr lang="en-US" altLang="zh-CN" sz="1400" dirty="0"/>
                        <a:t>__</a:t>
                      </a:r>
                      <a:r>
                        <a:rPr lang="zh-CN" altLang="en-US" sz="1400" dirty="0"/>
                        <a:t>的事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44:1177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0.2632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581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成长的烦恼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39:1396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0.2545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542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我的心情我做主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99:3217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0.2535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9477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幸福就在身边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33:2463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0.2353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150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我心中的那一道阳光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41:1082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0.1818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3785"/>
                  </a:ext>
                </a:extLst>
              </a:tr>
            </a:tbl>
          </a:graphicData>
        </a:graphic>
      </p:graphicFrame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DF21EA90-52E2-4984-815C-46CD11E47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97614"/>
              </p:ext>
            </p:extLst>
          </p:nvPr>
        </p:nvGraphicFramePr>
        <p:xfrm>
          <a:off x="6534185" y="1842117"/>
          <a:ext cx="4140000" cy="3738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4160936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139682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38401132"/>
                    </a:ext>
                  </a:extLst>
                </a:gridCol>
              </a:tblGrid>
              <a:tr h="296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</a:t>
                      </a:r>
                      <a:r>
                        <a:rPr lang="en-US" altLang="zh-CN" sz="1400" dirty="0"/>
                        <a:t>(Low-10)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作文比例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F1-score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469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那曾经感动我的爱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43:1216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0.1029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9811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原来我不懂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43:2997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3859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我感受到了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__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的魅力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115:2872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0.0863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1081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__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的魅力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31:938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0.0784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9523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__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，我的期待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72:5027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0.0779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401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我多想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__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26:453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0.0709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426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有你的日子，春风十里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39:1510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0.06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4779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我体验到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__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41:1426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0.0596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581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我品尝了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__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的滋味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38:2882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0.0571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542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你，就这样留在了我的记忆里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23:2913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0.0556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947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8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Attention</a:t>
            </a:r>
            <a:r>
              <a:rPr kumimoji="1" lang="zh-CN" altLang="en-US" dirty="0"/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32180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3128</TotalTime>
  <Words>252</Words>
  <Application>Microsoft Office PowerPoint</Application>
  <PresentationFormat>宽屏</PresentationFormat>
  <Paragraphs>95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题目筛选</vt:lpstr>
      <vt:lpstr>实验更新</vt:lpstr>
      <vt:lpstr>Attention可视化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659</cp:revision>
  <cp:lastPrinted>2020-10-20T06:37:41Z</cp:lastPrinted>
  <dcterms:created xsi:type="dcterms:W3CDTF">2020-10-30T08:06:32Z</dcterms:created>
  <dcterms:modified xsi:type="dcterms:W3CDTF">2021-01-14T12:27:00Z</dcterms:modified>
</cp:coreProperties>
</file>