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9" r:id="rId4"/>
    <p:sldId id="260" r:id="rId5"/>
    <p:sldId id="261" r:id="rId6"/>
    <p:sldId id="262" r:id="rId7"/>
    <p:sldId id="263" r:id="rId8"/>
    <p:sldId id="266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/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2019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1031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19" name="小说中的人物画像的自动构建"/>
          <p:cNvSpPr txBox="1"/>
          <p:nvPr/>
        </p:nvSpPr>
        <p:spPr>
          <a:xfrm>
            <a:off x="4718025" y="172118"/>
            <a:ext cx="35687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22" name="矩形 16"/>
          <p:cNvGrpSpPr/>
          <p:nvPr/>
        </p:nvGrpSpPr>
        <p:grpSpPr>
          <a:xfrm>
            <a:off x="703683" y="2700137"/>
            <a:ext cx="11597435" cy="5033010"/>
            <a:chOff x="0" y="-1"/>
            <a:chExt cx="11597434" cy="5033008"/>
          </a:xfrm>
        </p:grpSpPr>
        <p:pic>
          <p:nvPicPr>
            <p:cNvPr id="220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21" name="矩形 16"/>
            <p:cNvSpPr txBox="1"/>
            <p:nvPr/>
          </p:nvSpPr>
          <p:spPr>
            <a:xfrm>
              <a:off x="50800" y="50799"/>
              <a:ext cx="11495834" cy="49822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读论文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网易云数据爬取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3.</a:t>
              </a:r>
              <a:r>
                <a:rPr lang="en-US" alt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CS224nNLP</a:t>
              </a:r>
              <a:r>
                <a:rPr lang="zh-CN" altLang="en-US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课程学习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27" name="正方形"/>
          <p:cNvSpPr/>
          <p:nvPr/>
        </p:nvSpPr>
        <p:spPr>
          <a:xfrm>
            <a:off x="588645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0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67337" y="212759"/>
            <a:ext cx="342138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网易云数据爬取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4630" y="3300730"/>
            <a:ext cx="5302250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1230" y="2544128"/>
            <a:ext cx="7416800" cy="5937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oto Mono" panose="020B0609030804020204" charset="0"/>
                <a:ea typeface="Monospace" charset="0"/>
                <a:cs typeface="Noto Mono" panose="020B0609030804020204" charset="0"/>
                <a:sym typeface="Helvetica"/>
              </a:rPr>
              <a:t>spider163 comment -s [song_id]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Noto Mono" panose="020B0609030804020204" charset="0"/>
              <a:ea typeface="Monospace" charset="0"/>
              <a:cs typeface="Noto Mono" panose="020B0609030804020204" charset="0"/>
              <a:sym typeface="Helvetic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" y="3300730"/>
            <a:ext cx="5641975" cy="28886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9" name="小说中的人物画像的自动构建"/>
          <p:cNvSpPr txBox="1"/>
          <p:nvPr/>
        </p:nvSpPr>
        <p:spPr>
          <a:xfrm>
            <a:off x="4537062" y="212124"/>
            <a:ext cx="414782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2017 CS224nNLP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43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2</a:t>
            </a:r>
            <a:endParaRPr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pic>
        <p:nvPicPr>
          <p:cNvPr id="4" name="图片 3" descr="微信图片_20191031145249"/>
          <p:cNvPicPr>
            <a:picLocks noChangeAspect="1"/>
          </p:cNvPicPr>
          <p:nvPr/>
        </p:nvPicPr>
        <p:blipFill>
          <a:blip r:embed="rId1"/>
          <a:srcRect l="14678" t="26818" r="15505" b="36259"/>
          <a:stretch>
            <a:fillRect/>
          </a:stretch>
        </p:blipFill>
        <p:spPr>
          <a:xfrm>
            <a:off x="635000" y="2402840"/>
            <a:ext cx="10314519" cy="396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6" name="小说中的人物画像的自动构建"/>
          <p:cNvSpPr txBox="1"/>
          <p:nvPr/>
        </p:nvSpPr>
        <p:spPr>
          <a:xfrm>
            <a:off x="4428477" y="212759"/>
            <a:ext cx="414782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2019 CS224nNLP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47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2</a:t>
            </a:r>
            <a:endParaRPr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2367915"/>
            <a:ext cx="10363405" cy="396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30251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阅读论文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继续学习课程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3.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学习</a:t>
              </a:r>
              <a:r>
                <a:rPr lang="en-US" alt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pytorch / transformers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3</a:t>
              </a: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20190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1031</a:t>
              </a:r>
              <a:endParaRPr lang="en-US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WPS 演示</Application>
  <PresentationFormat/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41" baseType="lpstr">
      <vt:lpstr>Arial</vt:lpstr>
      <vt:lpstr>宋体</vt:lpstr>
      <vt:lpstr>Wingdings</vt:lpstr>
      <vt:lpstr>Helvetica</vt:lpstr>
      <vt:lpstr>Gubbi</vt:lpstr>
      <vt:lpstr>Helvetica Light</vt:lpstr>
      <vt:lpstr>Calibri</vt:lpstr>
      <vt:lpstr>DejaVu Sans</vt:lpstr>
      <vt:lpstr>Helvetica Neue</vt:lpstr>
      <vt:lpstr>微软雅黑</vt:lpstr>
      <vt:lpstr>Droid Sans Fallback</vt:lpstr>
      <vt:lpstr>Times New Roman</vt:lpstr>
      <vt:lpstr>微软雅黑</vt:lpstr>
      <vt:lpstr>宋体</vt:lpstr>
      <vt:lpstr>Arial Unicode MS</vt:lpstr>
      <vt:lpstr>Helvetica</vt:lpstr>
      <vt:lpstr>AR PL UMing TW</vt:lpstr>
      <vt:lpstr>Chilanka</vt:lpstr>
      <vt:lpstr>KacstLetter</vt:lpstr>
      <vt:lpstr>Keraleeyam</vt:lpstr>
      <vt:lpstr>Liberation Sans Narrow</vt:lpstr>
      <vt:lpstr>LKLUG</vt:lpstr>
      <vt:lpstr>Lohit Telugu</vt:lpstr>
      <vt:lpstr>Monospace</vt:lpstr>
      <vt:lpstr>Meera</vt:lpstr>
      <vt:lpstr>Nakula</vt:lpstr>
      <vt:lpstr>NanumSquare</vt:lpstr>
      <vt:lpstr>NanumSquareRound</vt:lpstr>
      <vt:lpstr>Samyak Gujarati</vt:lpstr>
      <vt:lpstr>Tlwg Mono</vt:lpstr>
      <vt:lpstr>Tlwg Typewriter</vt:lpstr>
      <vt:lpstr>Standard Symbols L</vt:lpstr>
      <vt:lpstr>Noto Mono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Quxiansen</cp:lastModifiedBy>
  <cp:revision>78</cp:revision>
  <dcterms:created xsi:type="dcterms:W3CDTF">2019-10-31T07:01:40Z</dcterms:created>
  <dcterms:modified xsi:type="dcterms:W3CDTF">2019-10-31T07:01:40Z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