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1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1114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django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Word2vec 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中文生成 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0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653267" y="212124"/>
            <a:ext cx="41224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Word2vec  Demo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68730"/>
            <a:ext cx="8229600" cy="486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6919595"/>
            <a:ext cx="6715125" cy="160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0080" y="6919595"/>
            <a:ext cx="14732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结果：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0053" y="1268730"/>
            <a:ext cx="145986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Demo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4738992" y="212759"/>
            <a:ext cx="352742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中文生成 </a:t>
            </a:r>
            <a:r>
              <a:rPr lang="en-US" alt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000" y="1517650"/>
            <a:ext cx="9952990" cy="916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模型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: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" panose="020B0603030804020204" charset="0"/>
                <a:ea typeface="宋体" charset="0"/>
                <a:cs typeface="DejaVu Sans" panose="020B0603030804020204" charset="0"/>
                <a:sym typeface="Helvetica"/>
              </a:rPr>
              <a:t>gpt2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" panose="020B0603030804020204" charset="0"/>
                <a:ea typeface="+mj-ea"/>
                <a:cs typeface="DejaVu Sans" panose="020B0603030804020204" charset="0"/>
                <a:sym typeface="Helvetica"/>
              </a:rPr>
              <a:t>-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" panose="020B0603030804020204" charset="0"/>
                <a:ea typeface="宋体" charset="0"/>
                <a:cs typeface="DejaVu Sans" panose="020B0603030804020204" charset="0"/>
                <a:sym typeface="Helvetica"/>
              </a:rPr>
              <a:t>chinese</a:t>
            </a:r>
            <a:r>
              <a:rPr kumimoji="0" lang="en-US" altLang="zh-CN" sz="5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ejaVu Sans" panose="020B0603030804020204" charset="0"/>
                <a:ea typeface="宋体" charset="0"/>
                <a:cs typeface="DejaVu Sans" panose="020B0603030804020204" charset="0"/>
                <a:sym typeface="Helvetica"/>
              </a:rPr>
              <a:t> 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930140"/>
            <a:ext cx="4959985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69235"/>
            <a:ext cx="10077450" cy="1752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Demo &amp; 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交互界面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1114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/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Helvetica</vt:lpstr>
      <vt:lpstr>Noto Mono</vt:lpstr>
      <vt:lpstr>Century Schoolbook L</vt:lpstr>
      <vt:lpstr>DejaVu Math TeX Gyre</vt:lpstr>
      <vt:lpstr>AR PL UKai TW MBE</vt:lpstr>
      <vt:lpstr>DejaVu Sans Mono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66</cp:revision>
  <dcterms:created xsi:type="dcterms:W3CDTF">2019-11-14T07:28:54Z</dcterms:created>
  <dcterms:modified xsi:type="dcterms:W3CDTF">2019-11-14T07:28:54Z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