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8" r:id="rId4"/>
    <p:sldId id="261" r:id="rId5"/>
    <p:sldId id="260" r:id="rId6"/>
    <p:sldId id="263" r:id="rId7"/>
    <p:sldId id="26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/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1212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5033010"/>
            <a:chOff x="0" y="-1"/>
            <a:chExt cx="11597434" cy="5033008"/>
          </a:xfrm>
        </p:grpSpPr>
        <p:pic>
          <p:nvPicPr>
            <p:cNvPr id="211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写作助手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读论文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  <a:endPara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5467337" y="212759"/>
            <a:ext cx="353314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写作助手 </a:t>
            </a:r>
            <a:r>
              <a:rPr lang="en-US" alt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-- </a:t>
            </a:r>
            <a:r>
              <a:rPr lang="zh-CN" alt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生成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3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8670" y="2504440"/>
            <a:ext cx="692277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examples / run_generation.py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670" y="4069715"/>
            <a:ext cx="8361680" cy="31508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759"/>
            <a:ext cx="37719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写作助手  </a:t>
            </a:r>
            <a:r>
              <a:rPr lang="en-US" alt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--  </a:t>
            </a:r>
            <a:r>
              <a:rPr lang="zh-CN" alt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训练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000" y="1834833"/>
            <a:ext cx="372110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gpt-2-simple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3271520"/>
            <a:ext cx="6581775" cy="4791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40036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写作助手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论文阅读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课程学习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  <a:endPara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1212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WPS 演示</Application>
  <PresentationFormat/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宋体</vt:lpstr>
      <vt:lpstr>Wingdings</vt:lpstr>
      <vt:lpstr>Helvetica</vt:lpstr>
      <vt:lpstr>Gubbi</vt:lpstr>
      <vt:lpstr>Helvetica Light</vt:lpstr>
      <vt:lpstr>Calibri</vt:lpstr>
      <vt:lpstr>DejaVu Sans</vt:lpstr>
      <vt:lpstr>Helvetica Neue</vt:lpstr>
      <vt:lpstr>微软雅黑</vt:lpstr>
      <vt:lpstr>Droid Sans Fallback</vt:lpstr>
      <vt:lpstr>Times New Roman</vt:lpstr>
      <vt:lpstr>宋体</vt:lpstr>
      <vt:lpstr>微软雅黑</vt:lpstr>
      <vt:lpstr>Arial Unicode MS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Quxiansen</cp:lastModifiedBy>
  <cp:revision>53</cp:revision>
  <dcterms:created xsi:type="dcterms:W3CDTF">2019-12-12T07:15:07Z</dcterms:created>
  <dcterms:modified xsi:type="dcterms:W3CDTF">2019-12-12T07:15:07Z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