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60" r:id="rId5"/>
    <p:sldId id="261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1219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688072"/>
            <a:ext cx="11597435" cy="5033010"/>
            <a:chOff x="0" y="-1"/>
            <a:chExt cx="11597434" cy="5033008"/>
          </a:xfrm>
        </p:grpSpPr>
        <p:pic>
          <p:nvPicPr>
            <p:cNvPr id="211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写作助手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阅读论文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20497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写作助手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1595438"/>
            <a:ext cx="558927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模型训练：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GPT2-Chinese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语料：作文语料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生成结果：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4392295"/>
            <a:ext cx="11050270" cy="38614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19304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写作助手</a:t>
            </a:r>
            <a:endParaRPr lang="zh-CN"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3444240"/>
            <a:ext cx="9798050" cy="5422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5685" y="1581785"/>
            <a:ext cx="4749800" cy="1701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172.19.203.250:8080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前端界面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写作助手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阅读论文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课程学习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91219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/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53</cp:revision>
  <dcterms:created xsi:type="dcterms:W3CDTF">2019-12-19T06:31:18Z</dcterms:created>
  <dcterms:modified xsi:type="dcterms:W3CDTF">2019-12-19T06:31:18Z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