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60" r:id="rId5"/>
    <p:sldId id="261" r:id="rId6"/>
    <p:sldId id="262" r:id="rId7"/>
    <p:sldId id="263" r:id="rId8"/>
    <p:sldId id="26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200109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11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看论文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跑代码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1135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585" y="1809750"/>
            <a:ext cx="1194371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Encoder-Agnostic Adaptation for Conditional Language Generation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6828" y="3043238"/>
            <a:ext cx="10647680" cy="5272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Proposed Model: Pseudo-Self </a:t>
            </a: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457200" marR="0" lvl="1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-- trains a new full transformer decoder</a:t>
            </a: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Baseline1: Repr-Transformer</a:t>
            </a: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	-- trains a new context attention layer</a:t>
            </a: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BASELINE 2: Context-Attn</a:t>
            </a: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457200" marR="0" lvl="1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-- modifies part of the self attention layer</a:t>
            </a: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ym typeface="Helvetica"/>
              </a:rPr>
              <a:t>	-- </a:t>
            </a:r>
            <a:r>
              <a:rPr lang="zh-CN" altLang="en-US" sz="2800">
                <a:sym typeface="Helvetica"/>
              </a:rPr>
              <a:t>injects learned encoder conditioning directly into the </a:t>
            </a:r>
            <a:endParaRPr lang="zh-CN" altLang="en-US" sz="2800"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ym typeface="Helvetica"/>
              </a:rPr>
              <a:t>	-- </a:t>
            </a:r>
            <a:r>
              <a:rPr lang="zh-CN" altLang="en-US" sz="2800">
                <a:sym typeface="Helvetica"/>
              </a:rPr>
              <a:t>pretrained self attention of the model. 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457200" marR="0" lvl="1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en-US" altLang="zh-CN" sz="2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1135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536700"/>
            <a:ext cx="11858625" cy="5029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000" y="7086600"/>
            <a:ext cx="1131697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reen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--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parameters are initilized with pretrained weights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;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ray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--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random initialization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;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ed vectors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--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the target activations at each layer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;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lue vectors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--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the source features at the output of the encoder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;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xN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--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the section within the dotted lines is stacked N times.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6" name="小说中的人物画像的自动构建"/>
          <p:cNvSpPr txBox="1"/>
          <p:nvPr/>
        </p:nvSpPr>
        <p:spPr>
          <a:xfrm>
            <a:off x="5467337" y="212759"/>
            <a:ext cx="1135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785" y="2840990"/>
            <a:ext cx="8056245" cy="453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Class-conditional generation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document summarization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story generation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image paragraph captioning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看论文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看源码，跑一下其他的任务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200109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演示</Application>
  <PresentationFormat/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Calibri Light</vt:lpstr>
      <vt:lpstr>Helvetica</vt:lpstr>
      <vt:lpstr>文鼎ＰＬ简中楷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92</cp:revision>
  <dcterms:created xsi:type="dcterms:W3CDTF">2020-01-09T06:26:38Z</dcterms:created>
  <dcterms:modified xsi:type="dcterms:W3CDTF">2020-01-09T06:26:38Z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