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8" r:id="rId4"/>
    <p:sldId id="260" r:id="rId5"/>
    <p:sldId id="261" r:id="rId6"/>
    <p:sldId id="267" r:id="rId7"/>
    <p:sldId id="263" r:id="rId8"/>
    <p:sldId id="266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/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/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200116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矩形 16"/>
          <p:cNvGrpSpPr/>
          <p:nvPr/>
        </p:nvGrpSpPr>
        <p:grpSpPr>
          <a:xfrm>
            <a:off x="703683" y="2700137"/>
            <a:ext cx="11597435" cy="5033010"/>
            <a:chOff x="0" y="-1"/>
            <a:chExt cx="11597434" cy="5033008"/>
          </a:xfrm>
        </p:grpSpPr>
        <p:pic>
          <p:nvPicPr>
            <p:cNvPr id="211" name="矩形 16" descr="矩形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12" name="矩形 16"/>
            <p:cNvSpPr txBox="1"/>
            <p:nvPr/>
          </p:nvSpPr>
          <p:spPr>
            <a:xfrm>
              <a:off x="50800" y="50799"/>
              <a:ext cx="11495834" cy="498220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看论文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跑代码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06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7" name="小说中的人物画像的自动构建"/>
          <p:cNvSpPr txBox="1"/>
          <p:nvPr/>
        </p:nvSpPr>
        <p:spPr>
          <a:xfrm>
            <a:off x="4718025" y="212759"/>
            <a:ext cx="355600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上周所做的工作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10" name="矩形 3"/>
          <p:cNvGrpSpPr/>
          <p:nvPr/>
        </p:nvGrpSpPr>
        <p:grpSpPr>
          <a:xfrm>
            <a:off x="633656" y="32418"/>
            <a:ext cx="1016141" cy="1016002"/>
            <a:chOff x="-8187" y="-1"/>
            <a:chExt cx="1016140" cy="1016000"/>
          </a:xfrm>
        </p:grpSpPr>
        <p:sp>
          <p:nvSpPr>
            <p:cNvPr id="208" name="正方形"/>
            <p:cNvSpPr/>
            <p:nvPr/>
          </p:nvSpPr>
          <p:spPr>
            <a:xfrm rot="21584409">
              <a:off x="2214" y="2251"/>
              <a:ext cx="995431" cy="1011496"/>
            </a:xfrm>
            <a:prstGeom prst="rect">
              <a:avLst/>
            </a:prstGeom>
            <a:solidFill>
              <a:srgbClr val="72B54C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09" name="1st"/>
            <p:cNvSpPr txBox="1"/>
            <p:nvPr/>
          </p:nvSpPr>
          <p:spPr>
            <a:xfrm rot="21584409">
              <a:off x="-6002" y="14421"/>
              <a:ext cx="1011769" cy="96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0</a:t>
              </a:r>
              <a:endPara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67337" y="212759"/>
            <a:ext cx="113538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论文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  <a:endParaRPr lang="en-US"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1995" y="2193608"/>
            <a:ext cx="11878310" cy="1209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CTRL: A CONDITIONAL TRANSFORMER LANGUAGE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MODEL FOR CONTROLLABLE GENERATION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0745" y="4054475"/>
            <a:ext cx="11560810" cy="39795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"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CTRL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"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1028700" marR="0" lvl="1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lang="zh-CN" altLang="en-US">
                <a:sym typeface="Helvetica"/>
              </a:rPr>
              <a:t>conditional transformer language model</a:t>
            </a:r>
            <a:endParaRPr lang="zh-CN" altLang="en-US">
              <a:sym typeface="Helvetica"/>
            </a:endParaRPr>
          </a:p>
          <a:p>
            <a:pPr marL="1028700" marR="0" lvl="1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1.6 billion-parameter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1028700" marR="0" lvl="1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specify domain, subdomain, entities, relationships between entities, dates, and task-specific behavior. 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9" name="小说中的人物画像的自动构建"/>
          <p:cNvSpPr txBox="1"/>
          <p:nvPr/>
        </p:nvSpPr>
        <p:spPr>
          <a:xfrm>
            <a:off x="5467337" y="212759"/>
            <a:ext cx="113538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代码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43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  <a:endParaRPr lang="en-US"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pic>
        <p:nvPicPr>
          <p:cNvPr id="3" name="图片 2" descr="image-202001132112570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3200" y="3434715"/>
            <a:ext cx="10058400" cy="28835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72883" y="2332990"/>
            <a:ext cx="6702425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class-conditional generation: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36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9" name="小说中的人物画像的自动构建"/>
          <p:cNvSpPr txBox="1"/>
          <p:nvPr/>
        </p:nvSpPr>
        <p:spPr>
          <a:xfrm>
            <a:off x="5467337" y="212759"/>
            <a:ext cx="113538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代码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43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  <a:endParaRPr lang="en-US"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5000" y="2484755"/>
            <a:ext cx="1394460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CTRL: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3685540"/>
            <a:ext cx="12348845" cy="2219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000" y="6790690"/>
            <a:ext cx="7874000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Helvetica"/>
              </a:rPr>
              <a:t>模型报错，错误没找到解决方法。。。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5033010"/>
            <a:chOff x="0" y="-1"/>
            <a:chExt cx="11597434" cy="5033008"/>
          </a:xfrm>
        </p:grpSpPr>
        <p:pic>
          <p:nvPicPr>
            <p:cNvPr id="257" name="矩形 16" descr="矩形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498220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继续看论文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开始准备小论文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2</a:t>
              </a:r>
              <a:endPara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200116</a:t>
              </a:r>
              <a:endParaRPr lang="en-US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WPS 演示</Application>
  <PresentationFormat/>
  <Paragraphs>81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宋体</vt:lpstr>
      <vt:lpstr>Wingdings</vt:lpstr>
      <vt:lpstr>Helvetica</vt:lpstr>
      <vt:lpstr>Gubbi</vt:lpstr>
      <vt:lpstr>Helvetica Light</vt:lpstr>
      <vt:lpstr>Calibri</vt:lpstr>
      <vt:lpstr>DejaVu Sans</vt:lpstr>
      <vt:lpstr>Helvetica Neue</vt:lpstr>
      <vt:lpstr>微软雅黑</vt:lpstr>
      <vt:lpstr>Droid Sans Fallback</vt:lpstr>
      <vt:lpstr>Times New Roman</vt:lpstr>
      <vt:lpstr>宋体</vt:lpstr>
      <vt:lpstr>Wingdings</vt:lpstr>
      <vt:lpstr>微软雅黑</vt:lpstr>
      <vt:lpstr>Arial Unicode MS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Quxiansen</cp:lastModifiedBy>
  <cp:revision>61</cp:revision>
  <dcterms:created xsi:type="dcterms:W3CDTF">2020-01-15T11:35:50Z</dcterms:created>
  <dcterms:modified xsi:type="dcterms:W3CDTF">2020-01-15T11:35:50Z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