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63" r:id="rId5"/>
    <p:sldId id="266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717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2020.03.05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2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200305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 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跑</a:t>
              </a:r>
              <a:r>
                <a:rPr 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Metaphor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代码；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 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使用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Bert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做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Metaphor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任务；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864994" y="212123"/>
            <a:ext cx="256159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Metaphor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F5E199C-15B9-4F99-B842-0FF5EBF6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90598"/>
              </p:ext>
            </p:extLst>
          </p:nvPr>
        </p:nvGraphicFramePr>
        <p:xfrm>
          <a:off x="3316514" y="2088445"/>
          <a:ext cx="8512630" cy="524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052">
                  <a:extLst>
                    <a:ext uri="{9D8B030D-6E8A-4147-A177-3AD203B41FA5}">
                      <a16:colId xmlns:a16="http://schemas.microsoft.com/office/drawing/2014/main" val="1075940895"/>
                    </a:ext>
                  </a:extLst>
                </a:gridCol>
                <a:gridCol w="1860634">
                  <a:extLst>
                    <a:ext uri="{9D8B030D-6E8A-4147-A177-3AD203B41FA5}">
                      <a16:colId xmlns:a16="http://schemas.microsoft.com/office/drawing/2014/main" val="2837598343"/>
                    </a:ext>
                  </a:extLst>
                </a:gridCol>
                <a:gridCol w="1255486">
                  <a:extLst>
                    <a:ext uri="{9D8B030D-6E8A-4147-A177-3AD203B41FA5}">
                      <a16:colId xmlns:a16="http://schemas.microsoft.com/office/drawing/2014/main" val="18388213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453676643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093644937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1654103746"/>
                    </a:ext>
                  </a:extLst>
                </a:gridCol>
              </a:tblGrid>
              <a:tr h="616327"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F1(10-fold)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79557"/>
                  </a:ext>
                </a:extLst>
              </a:tr>
              <a:tr h="2202643">
                <a:tc>
                  <a:txBody>
                    <a:bodyPr/>
                    <a:lstStyle/>
                    <a:p>
                      <a:r>
                        <a:rPr lang="en-US" altLang="zh-CN" dirty="0"/>
                        <a:t>MOH-X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77.78, 83.33, </a:t>
                      </a:r>
                    </a:p>
                    <a:p>
                      <a:pPr algn="l"/>
                      <a:r>
                        <a:rPr lang="en-US" altLang="zh-CN" dirty="0"/>
                        <a:t>77.19, 80.0, </a:t>
                      </a:r>
                    </a:p>
                    <a:p>
                      <a:pPr algn="l"/>
                      <a:r>
                        <a:rPr lang="en-US" altLang="zh-CN" dirty="0"/>
                        <a:t>78.87, 71.88, </a:t>
                      </a:r>
                    </a:p>
                    <a:p>
                      <a:pPr algn="l"/>
                      <a:r>
                        <a:rPr lang="en-US" altLang="zh-CN" dirty="0"/>
                        <a:t>84.85, 79.45, 79.37, 76.36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79.06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620353"/>
                  </a:ext>
                </a:extLst>
              </a:tr>
              <a:tr h="181322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TroFi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75.47, 71.17, 70.0, 70.22, 72.33, 72.52, 68.54, 75.0, 72.56, 72.34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39401"/>
                  </a:ext>
                </a:extLst>
              </a:tr>
              <a:tr h="616327">
                <a:tc>
                  <a:txBody>
                    <a:bodyPr/>
                    <a:lstStyle/>
                    <a:p>
                      <a:r>
                        <a:rPr lang="en-US" altLang="zh-CN" dirty="0"/>
                        <a:t>VUA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27536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39034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 使用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Bert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做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Metaphor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任务；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 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看论文。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200305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115</Words>
  <Application>Microsoft Office PowerPoint</Application>
  <PresentationFormat>自定义</PresentationFormat>
  <Paragraphs>54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DejaVu Sans</vt:lpstr>
      <vt:lpstr>Droid Sans Fallback</vt:lpstr>
      <vt:lpstr>Gubbi</vt:lpstr>
      <vt:lpstr>Helvetica Light</vt:lpstr>
      <vt:lpstr>Helvetica Neue</vt:lpstr>
      <vt:lpstr>Calibri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原斌</cp:lastModifiedBy>
  <cp:revision>55</cp:revision>
  <dcterms:created xsi:type="dcterms:W3CDTF">2020-01-02T06:55:47Z</dcterms:created>
  <dcterms:modified xsi:type="dcterms:W3CDTF">2020-03-05T06:57:27Z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