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17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2020.04.02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200402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mask-lm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生成列表分析；</a:t>
              </a:r>
              <a:endParaRPr lang="en-US" altLang="zh-CN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在</a:t>
              </a:r>
              <a:r>
                <a:rPr lang="en-US" altLang="zh-CN" dirty="0" err="1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TroFi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数据集上做隐喻的任务；</a:t>
              </a: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123"/>
            <a:ext cx="272670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0"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TroFi</a:t>
            </a: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数据集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86EA649-927D-4B16-B64B-9B63FD0FA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80438"/>
              </p:ext>
            </p:extLst>
          </p:nvPr>
        </p:nvGraphicFramePr>
        <p:xfrm>
          <a:off x="635000" y="2414396"/>
          <a:ext cx="8674100" cy="3169412"/>
        </p:xfrm>
        <a:graphic>
          <a:graphicData uri="http://schemas.openxmlformats.org/drawingml/2006/table">
            <a:tbl>
              <a:tblPr firstRow="1" bandRow="1"/>
              <a:tblGrid>
                <a:gridCol w="1734820">
                  <a:extLst>
                    <a:ext uri="{9D8B030D-6E8A-4147-A177-3AD203B41FA5}">
                      <a16:colId xmlns:a16="http://schemas.microsoft.com/office/drawing/2014/main" val="3163583251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433221354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433671833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3425916733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1909951297"/>
                    </a:ext>
                  </a:extLst>
                </a:gridCol>
              </a:tblGrid>
              <a:tr h="792353"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Accuracy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spc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altLang="zh-CN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spc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Recall</a:t>
                      </a:r>
                      <a:endParaRPr lang="en-US" altLang="zh-CN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spc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F1</a:t>
                      </a:r>
                      <a:endParaRPr lang="en-US" altLang="zh-CN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75140"/>
                  </a:ext>
                </a:extLst>
              </a:tr>
              <a:tr h="792353"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b="0" i="0" u="none" strike="noStrik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ua_bert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0.94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0.41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0.30</a:t>
                      </a:r>
                      <a:endParaRPr lang="en-US" altLang="zh-CN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</a:rPr>
                        <a:t>0.34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7254"/>
                  </a:ext>
                </a:extLst>
              </a:tr>
              <a:tr h="792353"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Trofi-x_bert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148071"/>
                  </a:ext>
                </a:extLst>
              </a:tr>
              <a:tr h="792353"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Trofi_bert</a:t>
                      </a:r>
                      <a:endParaRPr lang="en-US" altLang="zh-CN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4195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7217CEA-E798-4C32-88DA-6DE4B5B47E14}"/>
              </a:ext>
            </a:extLst>
          </p:cNvPr>
          <p:cNvSpPr txBox="1"/>
          <p:nvPr/>
        </p:nvSpPr>
        <p:spPr>
          <a:xfrm>
            <a:off x="504372" y="6177281"/>
            <a:ext cx="11571513" cy="26263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Trofi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-x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数据集共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1445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个句子；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200" dirty="0" err="1"/>
              <a:t>Trofi</a:t>
            </a:r>
            <a:r>
              <a:rPr lang="zh-CN" altLang="en-US" sz="3200" dirty="0"/>
              <a:t>数据集共</a:t>
            </a:r>
            <a:r>
              <a:rPr lang="en-US" altLang="zh-CN" sz="3200" dirty="0"/>
              <a:t>3738</a:t>
            </a:r>
            <a:r>
              <a:rPr lang="zh-CN" altLang="en-US" sz="3200" dirty="0"/>
              <a:t>个句子；</a:t>
            </a:r>
            <a:endParaRPr lang="en-US" altLang="zh-CN" sz="3200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数据集中都是只对动词做了标记；</a:t>
            </a:r>
            <a:endParaRPr lang="en-US" altLang="zh-CN" sz="3200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Trofi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数据集中一个动词对应多个句子，且句子都是连续的，可能训练集和测试集没有划分好，所以导致</a:t>
            </a:r>
            <a:r>
              <a:rPr lang="en-US" altLang="zh-CN" sz="3200" dirty="0"/>
              <a:t>PRF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值</a:t>
            </a:r>
            <a:r>
              <a:rPr lang="zh-CN" altLang="en-US" sz="3200" dirty="0"/>
              <a:t>都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很低。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4458594" y="277437"/>
            <a:ext cx="338233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1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Mask-</a:t>
            </a:r>
            <a:r>
              <a:rPr lang="en-US" altLang="zh-CN" b="1"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lm_</a:t>
            </a:r>
            <a:r>
              <a:rPr lang="en-US" altLang="zh-CN"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VUA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B9EDD8-C4E7-4976-941F-1EB52F0E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75" y="1188943"/>
            <a:ext cx="9249482" cy="53471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4D8B32-5D80-4D4B-9DCE-A091CDDD84BB}"/>
              </a:ext>
            </a:extLst>
          </p:cNvPr>
          <p:cNvSpPr/>
          <p:nvPr/>
        </p:nvSpPr>
        <p:spPr>
          <a:xfrm>
            <a:off x="1023258" y="7343844"/>
            <a:ext cx="9249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共</a:t>
            </a:r>
            <a:r>
              <a:rPr lang="en-US" altLang="zh-CN" dirty="0"/>
              <a:t>6243</a:t>
            </a:r>
            <a:r>
              <a:rPr lang="zh-CN" altLang="en-US" dirty="0"/>
              <a:t>个隐喻词；</a:t>
            </a:r>
            <a:endParaRPr lang="en-US" altLang="zh-CN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基本上每段的分布都比较平均；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未预测到词占比较大。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6" name="小说中的人物画像的自动构建"/>
          <p:cNvSpPr txBox="1"/>
          <p:nvPr/>
        </p:nvSpPr>
        <p:spPr>
          <a:xfrm>
            <a:off x="4383230" y="277437"/>
            <a:ext cx="423834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1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Masked-</a:t>
            </a:r>
            <a:r>
              <a:rPr lang="en-US" altLang="zh-CN" b="1"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lm_TroFi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4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2AE11D-CAF1-410B-B084-C578AAAF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98" y="1518882"/>
            <a:ext cx="9926279" cy="5346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F744D8-11BC-420A-B203-780E7269CEC4}"/>
              </a:ext>
            </a:extLst>
          </p:cNvPr>
          <p:cNvSpPr/>
          <p:nvPr/>
        </p:nvSpPr>
        <p:spPr>
          <a:xfrm>
            <a:off x="1023258" y="7343844"/>
            <a:ext cx="9249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共</a:t>
            </a:r>
            <a:r>
              <a:rPr lang="en-US" altLang="zh-CN" dirty="0"/>
              <a:t>1627</a:t>
            </a:r>
            <a:r>
              <a:rPr lang="zh-CN" altLang="en-US" dirty="0"/>
              <a:t>个隐喻词</a:t>
            </a:r>
            <a:r>
              <a:rPr lang="en-US" altLang="zh-CN" dirty="0"/>
              <a:t>(</a:t>
            </a:r>
            <a:r>
              <a:rPr lang="zh-CN" altLang="en-US" dirty="0"/>
              <a:t>只包含动词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位置较为靠后；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dirty="0"/>
              <a:t>依然包含未预测到的词。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39034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对</a:t>
              </a:r>
              <a:r>
                <a:rPr lang="en-US" altLang="zh-CN" dirty="0" err="1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TroFi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数据集中的数据随机打乱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				 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之后，重新训练一下；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读论文。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200402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214</Words>
  <Application>Microsoft Office PowerPoint</Application>
  <PresentationFormat>自定义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DejaVu Sans</vt:lpstr>
      <vt:lpstr>Droid Sans Fallback</vt:lpstr>
      <vt:lpstr>Gubbi</vt:lpstr>
      <vt:lpstr>Helvetica Light</vt:lpstr>
      <vt:lpstr>Arial</vt:lpstr>
      <vt:lpstr>Calibri Light</vt:lpstr>
      <vt:lpstr>Helvetica</vt:lpstr>
      <vt:lpstr>Times New Roman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原斌</cp:lastModifiedBy>
  <cp:revision>71</cp:revision>
  <dcterms:created xsi:type="dcterms:W3CDTF">2020-01-02T06:55:47Z</dcterms:created>
  <dcterms:modified xsi:type="dcterms:W3CDTF">2020-04-02T07:32:50Z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