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8" r:id="rId5"/>
    <p:sldId id="269" r:id="rId6"/>
    <p:sldId id="267" r:id="rId7"/>
    <p:sldId id="263" r:id="rId8"/>
    <p:sldId id="266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336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2020.04.09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200409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933030"/>
            <a:chOff x="0" y="-1"/>
            <a:chExt cx="11597434" cy="4933028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48822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重新训练模型；</a:t>
              </a:r>
              <a:endParaRPr lang="en-US" altLang="zh-CN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对</a:t>
              </a:r>
              <a:r>
                <a:rPr lang="en-US" altLang="zh-CN" dirty="0" err="1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Trofi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-X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数据分析；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060938" y="212123"/>
            <a:ext cx="23884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383D80-40DF-44BB-9C98-B9C4BFF48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41720"/>
              </p:ext>
            </p:extLst>
          </p:nvPr>
        </p:nvGraphicFramePr>
        <p:xfrm>
          <a:off x="635000" y="1978967"/>
          <a:ext cx="8674100" cy="3169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4820">
                  <a:extLst>
                    <a:ext uri="{9D8B030D-6E8A-4147-A177-3AD203B41FA5}">
                      <a16:colId xmlns:a16="http://schemas.microsoft.com/office/drawing/2014/main" val="3163583251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433221354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2433671833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3425916733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1909951297"/>
                    </a:ext>
                  </a:extLst>
                </a:gridCol>
              </a:tblGrid>
              <a:tr h="792353"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F1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775140"/>
                  </a:ext>
                </a:extLst>
              </a:tr>
              <a:tr h="792353"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u="none" strike="noStrik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r>
                        <a:rPr lang="en-US" sz="1800" b="0" u="none" strike="noStrik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ua_bert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0.94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0.50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0.70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0.56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47254"/>
                  </a:ext>
                </a:extLst>
              </a:tr>
              <a:tr h="792353"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u="none" strike="noStrike" dirty="0" err="1">
                          <a:effectLst/>
                        </a:rPr>
                        <a:t>Trofi-X_bert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u="none" strike="noStrike" dirty="0">
                          <a:effectLst/>
                        </a:rPr>
                        <a:t>0.99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u="none" strike="noStrike" dirty="0">
                          <a:effectLst/>
                        </a:rPr>
                        <a:t>0.64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0.62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148071"/>
                  </a:ext>
                </a:extLst>
              </a:tr>
              <a:tr h="792353"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u="none" strike="noStrike" dirty="0" err="1">
                          <a:effectLst/>
                        </a:rPr>
                        <a:t>Trofi_bert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u="none" strike="noStrike" dirty="0">
                          <a:effectLst/>
                        </a:rPr>
                        <a:t>0.99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u="none" strike="noStrike" dirty="0">
                          <a:effectLst/>
                        </a:rPr>
                        <a:t>0.43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u="none" strike="noStrike" dirty="0">
                          <a:effectLst/>
                        </a:rPr>
                        <a:t>0.59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u="none" strike="noStrike" dirty="0">
                          <a:effectLst/>
                        </a:rPr>
                        <a:t>0.46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04195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1CB411B-E969-4CD2-BC5E-69CEC97A8D3E}"/>
              </a:ext>
            </a:extLst>
          </p:cNvPr>
          <p:cNvSpPr txBox="1"/>
          <p:nvPr/>
        </p:nvSpPr>
        <p:spPr>
          <a:xfrm>
            <a:off x="518886" y="6250558"/>
            <a:ext cx="11571513" cy="15799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Trofi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-X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数据集共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1445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个句子；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200" dirty="0" err="1"/>
              <a:t>Trofi</a:t>
            </a:r>
            <a:r>
              <a:rPr lang="en-US" altLang="zh-CN" sz="3200" dirty="0"/>
              <a:t> </a:t>
            </a:r>
            <a:r>
              <a:rPr lang="zh-CN" altLang="en-US" sz="3200" dirty="0"/>
              <a:t>数据集共</a:t>
            </a:r>
            <a:r>
              <a:rPr lang="en-US" altLang="zh-CN" sz="3200" dirty="0"/>
              <a:t>3737</a:t>
            </a:r>
            <a:r>
              <a:rPr lang="zh-CN" altLang="en-US" sz="3200" dirty="0"/>
              <a:t>个句子；</a:t>
            </a:r>
            <a:endParaRPr lang="en-US" altLang="zh-CN" sz="3200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训练集、验证集</a:t>
            </a:r>
            <a:r>
              <a:rPr lang="en-US" altLang="zh-CN" sz="3200" dirty="0"/>
              <a:t>3</a:t>
            </a:r>
            <a:r>
              <a:rPr lang="zh-CN" altLang="en-US" sz="3200" dirty="0"/>
              <a:t>：</a:t>
            </a:r>
            <a:r>
              <a:rPr lang="en-US" altLang="zh-CN" sz="3200" dirty="0"/>
              <a:t>2</a:t>
            </a:r>
            <a:r>
              <a:rPr lang="zh-CN" altLang="en-US" sz="3200" dirty="0"/>
              <a:t>进行划分。</a:t>
            </a:r>
            <a:endParaRPr lang="en-US" altLang="zh-CN" sz="3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6" name="小说中的人物画像的自动构建"/>
          <p:cNvSpPr txBox="1"/>
          <p:nvPr/>
        </p:nvSpPr>
        <p:spPr>
          <a:xfrm>
            <a:off x="4383230" y="277437"/>
            <a:ext cx="3154710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1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MLM _</a:t>
            </a:r>
            <a:r>
              <a:rPr lang="en-US" altLang="zh-CN" b="1"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TroFiX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2AE11D-CAF1-410B-B084-C578AAAF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035" y="1518882"/>
            <a:ext cx="9337165" cy="5346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F744D8-11BC-420A-B203-780E7269CEC4}"/>
              </a:ext>
            </a:extLst>
          </p:cNvPr>
          <p:cNvSpPr/>
          <p:nvPr/>
        </p:nvSpPr>
        <p:spPr>
          <a:xfrm>
            <a:off x="1016001" y="7525273"/>
            <a:ext cx="9249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共</a:t>
            </a:r>
            <a:r>
              <a:rPr lang="en-US" altLang="zh-CN" dirty="0"/>
              <a:t>601</a:t>
            </a:r>
            <a:r>
              <a:rPr lang="zh-CN" altLang="en-US" dirty="0"/>
              <a:t>个隐喻词</a:t>
            </a:r>
            <a:r>
              <a:rPr lang="en-US" altLang="zh-CN" dirty="0"/>
              <a:t>(</a:t>
            </a:r>
            <a:r>
              <a:rPr lang="zh-CN" altLang="en-US" dirty="0"/>
              <a:t>只包含动词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平均排名：</a:t>
            </a:r>
            <a:r>
              <a:rPr lang="en-US" altLang="zh-CN" dirty="0"/>
              <a:t>16505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5538140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6" name="小说中的人物画像的自动构建"/>
          <p:cNvSpPr txBox="1"/>
          <p:nvPr/>
        </p:nvSpPr>
        <p:spPr>
          <a:xfrm>
            <a:off x="4383230" y="277437"/>
            <a:ext cx="282930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1"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MLM_TroFi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4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2AE11D-CAF1-410B-B084-C578AAAF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11" y="1518882"/>
            <a:ext cx="9926279" cy="5346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F744D8-11BC-420A-B203-780E7269CEC4}"/>
              </a:ext>
            </a:extLst>
          </p:cNvPr>
          <p:cNvSpPr/>
          <p:nvPr/>
        </p:nvSpPr>
        <p:spPr>
          <a:xfrm>
            <a:off x="1016001" y="7525273"/>
            <a:ext cx="9249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共</a:t>
            </a:r>
            <a:r>
              <a:rPr lang="en-US" altLang="zh-CN" dirty="0"/>
              <a:t>1627</a:t>
            </a:r>
            <a:r>
              <a:rPr lang="zh-CN" altLang="en-US" dirty="0"/>
              <a:t>个隐喻词</a:t>
            </a:r>
            <a:r>
              <a:rPr lang="en-US" altLang="zh-CN" dirty="0"/>
              <a:t>(</a:t>
            </a:r>
            <a:r>
              <a:rPr lang="zh-CN" altLang="en-US" dirty="0"/>
              <a:t>只包含动词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平均排名：</a:t>
            </a:r>
            <a:r>
              <a:rPr lang="en-US" altLang="zh-CN" dirty="0"/>
              <a:t>16788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3960032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060938" y="212123"/>
            <a:ext cx="23884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3D028B-04D1-408C-AB77-69C118362CCF}"/>
              </a:ext>
            </a:extLst>
          </p:cNvPr>
          <p:cNvSpPr txBox="1"/>
          <p:nvPr/>
        </p:nvSpPr>
        <p:spPr>
          <a:xfrm>
            <a:off x="4253025" y="210759"/>
            <a:ext cx="400109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 err="1">
                <a:solidFill>
                  <a:schemeClr val="bg1"/>
                </a:solidFill>
              </a:rPr>
              <a:t>ELMo</a:t>
            </a:r>
            <a:r>
              <a:rPr lang="en-US" altLang="zh-CN" b="1" dirty="0">
                <a:solidFill>
                  <a:schemeClr val="bg1"/>
                </a:solidFill>
              </a:rPr>
              <a:t> Embedding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768818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5911759"/>
            <a:chOff x="0" y="-1"/>
            <a:chExt cx="11597434" cy="5911757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58609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用</a:t>
              </a:r>
              <a:r>
                <a:rPr lang="en-US" altLang="zh-CN" dirty="0" err="1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elmo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做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embedding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之后重新  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					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跑一下；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读论文；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200409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156</Words>
  <Application>Microsoft Office PowerPoint</Application>
  <PresentationFormat>自定义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DejaVu Sans</vt:lpstr>
      <vt:lpstr>Droid Sans Fallback</vt:lpstr>
      <vt:lpstr>Gubbi</vt:lpstr>
      <vt:lpstr>Helvetica Light</vt:lpstr>
      <vt:lpstr>Arial</vt:lpstr>
      <vt:lpstr>Calibri Light</vt:lpstr>
      <vt:lpstr>Helvetica</vt:lpstr>
      <vt:lpstr>Times New Roman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原斌</cp:lastModifiedBy>
  <cp:revision>78</cp:revision>
  <dcterms:created xsi:type="dcterms:W3CDTF">2020-01-02T06:55:47Z</dcterms:created>
  <dcterms:modified xsi:type="dcterms:W3CDTF">2020-04-09T07:13:35Z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