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7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04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2020.05.28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200528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921311" y="212123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C3B58D-179F-4E61-B026-B000F71783CA}"/>
              </a:ext>
            </a:extLst>
          </p:cNvPr>
          <p:cNvSpPr/>
          <p:nvPr/>
        </p:nvSpPr>
        <p:spPr>
          <a:xfrm>
            <a:off x="635000" y="1826063"/>
            <a:ext cx="1159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论文：</a:t>
            </a:r>
            <a:r>
              <a:rPr lang="en-US" altLang="zh-CN" dirty="0"/>
              <a:t>Structure-Level Knowledge Distillation For 			       Multilingual Sequence Labeling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CDA04D-7D0C-4BF3-A4C5-A2E2660B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3" y="4400306"/>
            <a:ext cx="12119353" cy="31997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921311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下周计划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C3B58D-179F-4E61-B026-B000F71783CA}"/>
              </a:ext>
            </a:extLst>
          </p:cNvPr>
          <p:cNvSpPr/>
          <p:nvPr/>
        </p:nvSpPr>
        <p:spPr>
          <a:xfrm>
            <a:off x="635000" y="3002791"/>
            <a:ext cx="115969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/>
              <a:t>下周计划：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下载论文“</a:t>
            </a:r>
            <a:r>
              <a:rPr lang="en-US" altLang="zh-CN" sz="3200" dirty="0"/>
              <a:t>Coherent Comment Generation for Chinese Articles with a Graph-to-Sequence Model</a:t>
            </a:r>
            <a:r>
              <a:rPr lang="zh-CN" altLang="en-US" sz="3200" dirty="0"/>
              <a:t>”和“</a:t>
            </a:r>
            <a:r>
              <a:rPr lang="en-US" altLang="zh-CN" sz="3200" dirty="0"/>
              <a:t>Automatic Article Commenting the Task and Dataset</a:t>
            </a:r>
            <a:r>
              <a:rPr lang="zh-CN" altLang="en-US" sz="3200" dirty="0"/>
              <a:t>”中提到的数据集</a:t>
            </a:r>
            <a:r>
              <a:rPr lang="en-US" altLang="zh-CN" sz="3200" dirty="0"/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分别使用</a:t>
            </a:r>
            <a:r>
              <a:rPr lang="en-US" altLang="zh-CN" sz="3200" dirty="0"/>
              <a:t>seq2seq</a:t>
            </a:r>
            <a:r>
              <a:rPr lang="zh-CN" altLang="en-US" sz="3200" dirty="0"/>
              <a:t>、</a:t>
            </a:r>
            <a:r>
              <a:rPr lang="en-US" altLang="zh-CN" sz="3200" dirty="0"/>
              <a:t>LSTM</a:t>
            </a:r>
            <a:r>
              <a:rPr lang="zh-CN" altLang="en-US" sz="3200" dirty="0"/>
              <a:t>和</a:t>
            </a:r>
            <a:r>
              <a:rPr lang="en-US" altLang="zh-CN" sz="3200" dirty="0"/>
              <a:t>Graph-to-Sequence</a:t>
            </a:r>
            <a:r>
              <a:rPr lang="zh-CN" altLang="en-US" sz="3200" dirty="0"/>
              <a:t>模型在上面的数据集上做评论生成任务；</a:t>
            </a:r>
          </a:p>
        </p:txBody>
      </p:sp>
    </p:spTree>
    <p:extLst>
      <p:ext uri="{BB962C8B-B14F-4D97-AF65-F5344CB8AC3E}">
        <p14:creationId xmlns:p14="http://schemas.microsoft.com/office/powerpoint/2010/main" val="4291976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尝试做一下评论生成任务；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200528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</Words>
  <Application>Microsoft Office PowerPoint</Application>
  <PresentationFormat>自定义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yuanbin Qu</cp:lastModifiedBy>
  <cp:revision>57</cp:revision>
  <dcterms:created xsi:type="dcterms:W3CDTF">2020-01-02T06:55:47Z</dcterms:created>
  <dcterms:modified xsi:type="dcterms:W3CDTF">2020-05-28T13:41:49Z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