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3" r:id="rId4"/>
    <p:sldId id="266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2020.06.18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组会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200618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b="1" dirty="0">
                <a:solidFill>
                  <a:srgbClr val="FFFFFF"/>
                </a:solidFill>
                <a:ea typeface="Droid Sans Fallback" panose="020B0502000000000001" charset="-122"/>
              </a:rPr>
              <a:t>BLM</a:t>
            </a:r>
            <a:r>
              <a:rPr lang="zh-CN" altLang="en-US" b="1" dirty="0">
                <a:solidFill>
                  <a:srgbClr val="FFFFFF"/>
                </a:solidFill>
                <a:ea typeface="Droid Sans Fallback" panose="020B0502000000000001" charset="-122"/>
              </a:rPr>
              <a:t>代码</a:t>
            </a:r>
            <a:endParaRPr b="1" dirty="0">
              <a:solidFill>
                <a:srgbClr val="FFFFFF"/>
              </a:solidFill>
              <a:ea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DD2CE9-72F3-4C41-9F0C-9A4E707ABBC9}"/>
              </a:ext>
            </a:extLst>
          </p:cNvPr>
          <p:cNvSpPr txBox="1"/>
          <p:nvPr/>
        </p:nvSpPr>
        <p:spPr>
          <a:xfrm>
            <a:off x="503249" y="1546157"/>
            <a:ext cx="11998303" cy="7027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/>
              <a:t>之前代码的问题：</a:t>
            </a:r>
            <a:endParaRPr lang="en-US" altLang="zh-CN" b="1" dirty="0"/>
          </a:p>
          <a:p>
            <a:pPr marL="5715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训练数据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问题</a:t>
            </a:r>
            <a:r>
              <a:rPr lang="zh-CN" altLang="en-US" dirty="0"/>
              <a:t>：如何对数据进行处理以避免出现连续的空白以及用于后续的训练；</a:t>
            </a:r>
            <a:endParaRPr lang="en-US" altLang="zh-CN" dirty="0"/>
          </a:p>
          <a:p>
            <a:pPr marL="5715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训练和生成问题：如何对句子中的空格进行生成，也就是按照什么顺序对空白进行处理。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R="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b="1" dirty="0"/>
              <a:t>现在的思路：</a:t>
            </a:r>
            <a:endParaRPr lang="en-US" altLang="zh-CN" b="1" dirty="0"/>
          </a:p>
          <a:p>
            <a:pPr marL="571500" marR="0" indent="-571500" algn="l" defTabSz="5842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/>
              <a:t>再仔细看看论文，整理一下思路，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对于数据处理中出现连续的空白都直接按照一个空格处理；</a:t>
            </a:r>
            <a:r>
              <a:rPr lang="zh-CN" altLang="en-US" dirty="0"/>
              <a:t>模型训练先尝试一下给定生成顺序然后再进行训练，具体方法按照今天组会讨论的分为两个分类问题试一下。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整理一下代码思路，继续写；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127514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</a:t>
            </a:r>
            <a:r>
              <a: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r>
              <a:rPr b="0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200618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147</Words>
  <Application>Microsoft Office PowerPoint</Application>
  <PresentationFormat>自定义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DejaVu Sans</vt:lpstr>
      <vt:lpstr>Droid Sans Fallback</vt:lpstr>
      <vt:lpstr>Gubbi</vt:lpstr>
      <vt:lpstr>Helvetica Light</vt:lpstr>
      <vt:lpstr>微软雅黑</vt:lpstr>
      <vt:lpstr>Arial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55</cp:revision>
  <dcterms:created xsi:type="dcterms:W3CDTF">2020-01-02T06:55:47Z</dcterms:created>
  <dcterms:modified xsi:type="dcterms:W3CDTF">2020-06-18T13:57:02Z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