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39" r:id="rId4"/>
    <p:sldId id="340" r:id="rId5"/>
    <p:sldId id="341" r:id="rId6"/>
    <p:sldId id="337" r:id="rId7"/>
    <p:sldId id="32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/>
    <p:restoredTop sz="95994"/>
  </p:normalViewPr>
  <p:slideViewPr>
    <p:cSldViewPr snapToGrid="0" snapToObjects="1">
      <p:cViewPr varScale="1">
        <p:scale>
          <a:sx n="86" d="100"/>
          <a:sy n="86" d="100"/>
        </p:scale>
        <p:origin x="72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63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58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754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495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2021/4/23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离题实验更新</a:t>
            </a:r>
            <a:endParaRPr kumimoji="1" lang="en-US" altLang="zh-CN" dirty="0"/>
          </a:p>
          <a:p>
            <a:r>
              <a:rPr kumimoji="1" lang="zh-CN" altLang="en-US" dirty="0"/>
              <a:t>标题</a:t>
            </a:r>
            <a:r>
              <a:rPr kumimoji="1" lang="en-US" altLang="zh-CN" dirty="0"/>
              <a:t>-</a:t>
            </a:r>
            <a:r>
              <a:rPr kumimoji="1" lang="zh-CN" altLang="en-US" dirty="0"/>
              <a:t>正文匹配识别</a:t>
            </a:r>
            <a:endParaRPr kumimoji="1" lang="en-US" altLang="zh-CN" dirty="0"/>
          </a:p>
          <a:p>
            <a:r>
              <a:rPr kumimoji="1" lang="zh-CN" altLang="en-US" dirty="0"/>
              <a:t>成语古诗文检错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4B262C-AF94-402E-9745-740F2373BAA6}"/>
              </a:ext>
            </a:extLst>
          </p:cNvPr>
          <p:cNvSpPr txBox="1"/>
          <p:nvPr/>
        </p:nvSpPr>
        <p:spPr>
          <a:xfrm>
            <a:off x="838200" y="1522719"/>
            <a:ext cx="10515600" cy="197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数据集：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ICLE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13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830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实验更新（五折交叉验证）：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2.0-2.5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档的作文划分为离题，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档作文划分为切题，离题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=157:673(1:4.3)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方案：聚类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D85BC91B-5378-4D42-9300-37722EDBE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2205"/>
              </p:ext>
            </p:extLst>
          </p:nvPr>
        </p:nvGraphicFramePr>
        <p:xfrm>
          <a:off x="3216000" y="4687912"/>
          <a:ext cx="57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3672545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016381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475963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285696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4459505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54754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207485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80326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score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1.0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1.5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2.5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3.0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3.5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4.0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68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443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20584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0164CF9-D5D9-4A04-B3CD-950BA904A87E}"/>
              </a:ext>
            </a:extLst>
          </p:cNvPr>
          <p:cNvSpPr txBox="1"/>
          <p:nvPr/>
        </p:nvSpPr>
        <p:spPr>
          <a:xfrm>
            <a:off x="5208578" y="5477471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1.</a:t>
            </a:r>
            <a:r>
              <a:rPr lang="zh-CN" altLang="en-US" sz="1200" dirty="0"/>
              <a:t> </a:t>
            </a:r>
            <a:r>
              <a:rPr lang="en-US" altLang="zh-CN" sz="1200" dirty="0"/>
              <a:t>ICLE</a:t>
            </a:r>
            <a:r>
              <a:rPr lang="zh-CN" altLang="en-US" sz="1200" dirty="0"/>
              <a:t>各档作文分布</a:t>
            </a:r>
          </a:p>
        </p:txBody>
      </p:sp>
    </p:spTree>
    <p:extLst>
      <p:ext uri="{BB962C8B-B14F-4D97-AF65-F5344CB8AC3E}">
        <p14:creationId xmlns:p14="http://schemas.microsoft.com/office/powerpoint/2010/main" val="19460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英文离题实验更新（聚类方案）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D5DC40-1DBA-4644-A563-24B797C57152}"/>
              </a:ext>
            </a:extLst>
          </p:cNvPr>
          <p:cNvSpPr txBox="1"/>
          <p:nvPr/>
        </p:nvSpPr>
        <p:spPr>
          <a:xfrm>
            <a:off x="1185520" y="615334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2.</a:t>
            </a:r>
            <a:r>
              <a:rPr lang="zh-CN" altLang="en-US" sz="1200" dirty="0"/>
              <a:t> 方案一实验结果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3A67180-9F20-4906-955A-DD25429F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50043"/>
              </p:ext>
            </p:extLst>
          </p:nvPr>
        </p:nvGraphicFramePr>
        <p:xfrm>
          <a:off x="5721220" y="3230418"/>
          <a:ext cx="45360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100246968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9544839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55074435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19489116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4827937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07849990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模型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R@10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R@15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R@20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R@50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427373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Baseline</a:t>
                      </a:r>
                      <a:r>
                        <a:rPr lang="zh-CN" altLang="en-US" sz="1100" dirty="0"/>
                        <a:t>特征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0.4231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414883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Doc2vec</a:t>
                      </a:r>
                      <a:endParaRPr lang="zh-CN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0.5562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75607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r>
                        <a:rPr lang="zh-CN" altLang="en-US" sz="1100" dirty="0"/>
                        <a:t>分类模型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Lstm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0.5469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01968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Bert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0.7055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1016689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r>
                        <a:rPr lang="zh-CN" altLang="en-US" sz="1100" dirty="0"/>
                        <a:t>生成模型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Lstm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0.6462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54232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Bert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0.5778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08287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70462B-E23C-416B-BB39-32C1B0D437C2}"/>
              </a:ext>
            </a:extLst>
          </p:cNvPr>
          <p:cNvSpPr txBox="1"/>
          <p:nvPr/>
        </p:nvSpPr>
        <p:spPr>
          <a:xfrm>
            <a:off x="5722605" y="5400318"/>
            <a:ext cx="4618600" cy="75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使用与每篇范文计算相似度，取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max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策略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C323A1-E40D-400C-AC65-EADD74A9471A}"/>
              </a:ext>
            </a:extLst>
          </p:cNvPr>
          <p:cNvSpPr txBox="1"/>
          <p:nvPr/>
        </p:nvSpPr>
        <p:spPr>
          <a:xfrm>
            <a:off x="6968748" y="5133284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2.</a:t>
            </a:r>
            <a:r>
              <a:rPr lang="zh-CN" altLang="en-US" sz="1200" dirty="0"/>
              <a:t> 聚类方案实验结果对比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34E4EE-B29D-41E1-A91D-2B3634A9CC67}"/>
              </a:ext>
            </a:extLst>
          </p:cNvPr>
          <p:cNvSpPr txBox="1"/>
          <p:nvPr/>
        </p:nvSpPr>
        <p:spPr>
          <a:xfrm>
            <a:off x="5535621" y="1581208"/>
            <a:ext cx="4618600" cy="1144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参数：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Distance_threshold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计算主题下两两表示之间的距离，从最小距离到最大距离以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0.1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为步长调参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簇作文数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threshold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：目前设置为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470C9C-7F8A-4BB7-AE01-D527E24F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8" y="1333078"/>
            <a:ext cx="3853168" cy="48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5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英文离题实验更新（聚类方案）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3D03B3-F882-4DA0-AEE4-16C54181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795549"/>
            <a:ext cx="8839200" cy="44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7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中文离题实验更新（题目排序方案）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2021/4/23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451731-B679-48F7-BBDB-F320114970F0}"/>
              </a:ext>
            </a:extLst>
          </p:cNvPr>
          <p:cNvSpPr txBox="1"/>
          <p:nvPr/>
        </p:nvSpPr>
        <p:spPr>
          <a:xfrm>
            <a:off x="943565" y="4975953"/>
            <a:ext cx="4409832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范文数取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时指标最优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去除乱写作文后指标下降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B7AD78-3B83-4672-84DE-205D52BB02A4}"/>
              </a:ext>
            </a:extLst>
          </p:cNvPr>
          <p:cNvSpPr txBox="1"/>
          <p:nvPr/>
        </p:nvSpPr>
        <p:spPr>
          <a:xfrm>
            <a:off x="7111897" y="4102482"/>
            <a:ext cx="2400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3.</a:t>
            </a:r>
            <a:r>
              <a:rPr lang="zh-CN" altLang="en-US" sz="1200" dirty="0"/>
              <a:t> 题目排序方案实验结果对比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C947D9-62AD-43A3-8BFD-31B0AEAD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41" y="1972451"/>
            <a:ext cx="3923809" cy="2342857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9EA94579-7CFF-46D7-A385-197F9367F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77175"/>
              </p:ext>
            </p:extLst>
          </p:nvPr>
        </p:nvGraphicFramePr>
        <p:xfrm>
          <a:off x="5431905" y="2496179"/>
          <a:ext cx="576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1040031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526530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748185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498434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998131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7364457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250802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5587830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err="1"/>
                        <a:t>BertAbs</a:t>
                      </a:r>
                      <a:r>
                        <a:rPr lang="en-US" altLang="zh-CN" sz="1100" b="0" dirty="0"/>
                        <a:t>(</a:t>
                      </a:r>
                      <a:r>
                        <a:rPr lang="zh-CN" altLang="en-US" sz="1100" b="0" dirty="0"/>
                        <a:t>范文数取</a:t>
                      </a:r>
                      <a:r>
                        <a:rPr lang="en-US" altLang="zh-CN" sz="1100" b="0" dirty="0"/>
                        <a:t>20)</a:t>
                      </a:r>
                      <a:endParaRPr lang="zh-CN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100" b="0" dirty="0"/>
                        <a:t>离题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100" b="0" dirty="0"/>
                        <a:t>切题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22198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b="0" dirty="0"/>
                        <a:t>全部作文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effectLst/>
                        </a:rPr>
                        <a:t>0.1278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effectLst/>
                        </a:rPr>
                        <a:t>0.6518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effectLst/>
                        </a:rPr>
                        <a:t>0.1930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effectLst/>
                        </a:rPr>
                        <a:t>0.9843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effectLst/>
                        </a:rPr>
                        <a:t>0.7549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effectLst/>
                        </a:rPr>
                        <a:t>0.8433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530559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0.3936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7186216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100" b="0" dirty="0"/>
                        <a:t>去除乱写作文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/>
                        <a:t>开发集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0.8097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384506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0.8011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872869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4B33A195-5766-4205-8F2F-0778839CBF7B}"/>
              </a:ext>
            </a:extLst>
          </p:cNvPr>
          <p:cNvSpPr txBox="1"/>
          <p:nvPr/>
        </p:nvSpPr>
        <p:spPr>
          <a:xfrm>
            <a:off x="5431905" y="4980895"/>
            <a:ext cx="4409832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下一步计划：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使用与每篇范文计算相似度，取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max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策略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5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B2BC16F-EF1A-4697-98D5-C2754BCA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64489"/>
              </p:ext>
            </p:extLst>
          </p:nvPr>
        </p:nvGraphicFramePr>
        <p:xfrm>
          <a:off x="2032000" y="1521303"/>
          <a:ext cx="8127999" cy="157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3430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143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40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计划项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离题检测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标题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正文匹配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47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成语古诗文检错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999449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D2CACB4-DF4D-4554-ADF4-7F9B91B78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96671"/>
              </p:ext>
            </p:extLst>
          </p:nvPr>
        </p:nvGraphicFramePr>
        <p:xfrm>
          <a:off x="1532294" y="3529080"/>
          <a:ext cx="9127410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410">
                  <a:extLst>
                    <a:ext uri="{9D8B030D-6E8A-4147-A177-3AD203B41FA5}">
                      <a16:colId xmlns:a16="http://schemas.microsoft.com/office/drawing/2014/main" val="11456886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157381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0416876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965957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305597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710047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290863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2972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事件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时间点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4.22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（周四）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4.23</a:t>
                      </a:r>
                      <a:endParaRPr lang="zh-CN" altLang="en-US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4.24</a:t>
                      </a:r>
                      <a:endParaRPr lang="zh-CN" altLang="en-US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4.25</a:t>
                      </a:r>
                      <a:endParaRPr lang="zh-CN" altLang="en-US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4.26</a:t>
                      </a:r>
                      <a:endParaRPr lang="zh-CN" altLang="en-US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4.27</a:t>
                      </a:r>
                      <a:endParaRPr lang="zh-CN" altLang="en-US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4.28</a:t>
                      </a:r>
                      <a:endParaRPr lang="zh-CN" altLang="en-US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7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中文更新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35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英文变化趋势（三维）图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Ronan Cummins.</a:t>
                      </a:r>
                      <a:r>
                        <a:rPr lang="zh-CN" altLang="en-US" sz="11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论文表示方法</a:t>
                      </a:r>
                      <a:endParaRPr lang="zh-CN" altLang="en-US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96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生成模型在测试集上微调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标题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正文匹配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2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成语古诗文检错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83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4029</TotalTime>
  <Words>452</Words>
  <Application>Microsoft Office PowerPoint</Application>
  <PresentationFormat>宽屏</PresentationFormat>
  <Paragraphs>164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Times New Roman</vt:lpstr>
      <vt:lpstr>Wingdings</vt:lpstr>
      <vt:lpstr>Office 主题​​</vt:lpstr>
      <vt:lpstr>组会</vt:lpstr>
      <vt:lpstr>上周工作</vt:lpstr>
      <vt:lpstr>英文离题实验更新</vt:lpstr>
      <vt:lpstr>英文离题实验更新（聚类方案）</vt:lpstr>
      <vt:lpstr>英文离题实验更新（聚类方案）</vt:lpstr>
      <vt:lpstr>中文离题实验更新（题目排序方案）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1226</cp:revision>
  <cp:lastPrinted>2020-10-20T06:37:41Z</cp:lastPrinted>
  <dcterms:created xsi:type="dcterms:W3CDTF">2020-10-30T08:06:32Z</dcterms:created>
  <dcterms:modified xsi:type="dcterms:W3CDTF">2021-04-23T07:13:00Z</dcterms:modified>
</cp:coreProperties>
</file>