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3" r:id="rId4"/>
    <p:sldId id="322" r:id="rId5"/>
    <p:sldId id="323" r:id="rId6"/>
    <p:sldId id="29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>
        <p:scale>
          <a:sx n="100" d="100"/>
          <a:sy n="100" d="100"/>
        </p:scale>
        <p:origin x="22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2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47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8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2020.12.25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仲裁数据统计</a:t>
            </a:r>
            <a:endParaRPr kumimoji="1" lang="en-US" altLang="zh-CN" dirty="0"/>
          </a:p>
          <a:p>
            <a:r>
              <a:rPr kumimoji="1" lang="zh-CN" altLang="en-US" dirty="0"/>
              <a:t>修改开题报告和</a:t>
            </a:r>
            <a:r>
              <a:rPr kumimoji="1" lang="en-US" altLang="zh-CN" dirty="0"/>
              <a:t>ppt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仲裁数据统计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7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仲裁数据量，见表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仲裁结果：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共有</a:t>
            </a:r>
            <a:r>
              <a:rPr kumimoji="1" lang="en-US" altLang="zh-CN" dirty="0"/>
              <a:t>91</a:t>
            </a:r>
            <a:r>
              <a:rPr kumimoji="1" lang="zh-CN" altLang="en-US" dirty="0"/>
              <a:t>篇作文仲裁结果与双标结果都不一致。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1703E-A45E-429E-A4C7-A938363BE61A}"/>
              </a:ext>
            </a:extLst>
          </p:cNvPr>
          <p:cNvSpPr txBox="1"/>
          <p:nvPr/>
        </p:nvSpPr>
        <p:spPr>
          <a:xfrm>
            <a:off x="1969010" y="525646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仲裁数据量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2E9BEDE-70FC-41D4-A575-177B5D976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58443"/>
              </p:ext>
            </p:extLst>
          </p:nvPr>
        </p:nvGraphicFramePr>
        <p:xfrm>
          <a:off x="838200" y="3633377"/>
          <a:ext cx="4087762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6177">
                  <a:extLst>
                    <a:ext uri="{9D8B030D-6E8A-4147-A177-3AD203B41FA5}">
                      <a16:colId xmlns:a16="http://schemas.microsoft.com/office/drawing/2014/main" val="2269612290"/>
                    </a:ext>
                  </a:extLst>
                </a:gridCol>
                <a:gridCol w="1961585">
                  <a:extLst>
                    <a:ext uri="{9D8B030D-6E8A-4147-A177-3AD203B41FA5}">
                      <a16:colId xmlns:a16="http://schemas.microsoft.com/office/drawing/2014/main" val="212639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58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仲裁数据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5xn_616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6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仲裁数据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30x50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623351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CDD1116-0956-4CD7-9EB1-7D8D5F18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5" y="3633377"/>
            <a:ext cx="7013510" cy="18863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5E7324-D1D5-4EE3-8DBB-23CFE96809B9}"/>
              </a:ext>
            </a:extLst>
          </p:cNvPr>
          <p:cNvSpPr txBox="1"/>
          <p:nvPr/>
        </p:nvSpPr>
        <p:spPr>
          <a:xfrm>
            <a:off x="7466697" y="56378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仲裁不一致示例</a:t>
            </a:r>
          </a:p>
        </p:txBody>
      </p:sp>
    </p:spTree>
    <p:extLst>
      <p:ext uri="{BB962C8B-B14F-4D97-AF65-F5344CB8AC3E}">
        <p14:creationId xmlns:p14="http://schemas.microsoft.com/office/powerpoint/2010/main" val="1666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全部标注数据统计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7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数据量：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共</a:t>
            </a:r>
            <a:r>
              <a:rPr kumimoji="1" lang="en-US" altLang="zh-CN" dirty="0"/>
              <a:t>2116</a:t>
            </a:r>
            <a:r>
              <a:rPr kumimoji="1" lang="zh-CN" altLang="en-US" dirty="0"/>
              <a:t>篇作文（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题目，</a:t>
            </a:r>
            <a:r>
              <a:rPr kumimoji="1" lang="en-US" altLang="zh-CN" dirty="0"/>
              <a:t>616</a:t>
            </a:r>
            <a:r>
              <a:rPr kumimoji="1" lang="zh-CN" altLang="en-US" dirty="0"/>
              <a:t>篇作文</a:t>
            </a:r>
            <a:r>
              <a:rPr kumimoji="1" lang="en-US" altLang="zh-CN" dirty="0"/>
              <a:t>+30</a:t>
            </a:r>
            <a:r>
              <a:rPr kumimoji="1" lang="zh-CN" altLang="en-US" dirty="0"/>
              <a:t>题目</a:t>
            </a:r>
            <a:r>
              <a:rPr kumimoji="1" lang="en-US" altLang="zh-CN" dirty="0"/>
              <a:t>x50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1500</a:t>
            </a:r>
            <a:r>
              <a:rPr kumimoji="1" lang="zh-CN" altLang="en-US" dirty="0"/>
              <a:t>篇作文）</a:t>
            </a:r>
            <a:endParaRPr kumimoji="1" lang="en-US" altLang="zh-CN" dirty="0"/>
          </a:p>
          <a:p>
            <a:r>
              <a:rPr kumimoji="1" lang="zh-CN" altLang="en-US" dirty="0"/>
              <a:t>标注结果，见表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93ECA8-4842-465D-953E-836E5AC18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1721"/>
              </p:ext>
            </p:extLst>
          </p:nvPr>
        </p:nvGraphicFramePr>
        <p:xfrm>
          <a:off x="2031999" y="3904804"/>
          <a:ext cx="812800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3468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54779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45850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5116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1008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25669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(score=4)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43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完全离题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(score=1)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部分离题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(score=2)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部分离题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(score=3)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Score=4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197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781703E-A45E-429E-A4C7-A938363BE61A}"/>
              </a:ext>
            </a:extLst>
          </p:cNvPr>
          <p:cNvSpPr txBox="1"/>
          <p:nvPr/>
        </p:nvSpPr>
        <p:spPr>
          <a:xfrm>
            <a:off x="4836681" y="537332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离题标注数据分布</a:t>
            </a:r>
          </a:p>
        </p:txBody>
      </p:sp>
    </p:spTree>
    <p:extLst>
      <p:ext uri="{BB962C8B-B14F-4D97-AF65-F5344CB8AC3E}">
        <p14:creationId xmlns:p14="http://schemas.microsoft.com/office/powerpoint/2010/main" val="83626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DataSe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构建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7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使用全部标注数据；</a:t>
            </a:r>
          </a:p>
          <a:p>
            <a:r>
              <a:rPr kumimoji="1" lang="zh-CN" altLang="en-US" dirty="0"/>
              <a:t>补充全部一二三类卷作为不离题作文；</a:t>
            </a:r>
          </a:p>
          <a:p>
            <a:r>
              <a:rPr kumimoji="1" lang="zh-CN" altLang="en-US" dirty="0"/>
              <a:t>数据分布见表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93ECA8-4842-465D-953E-836E5AC18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91390"/>
              </p:ext>
            </p:extLst>
          </p:nvPr>
        </p:nvGraphicFramePr>
        <p:xfrm>
          <a:off x="2031999" y="3904804"/>
          <a:ext cx="812800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3468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54779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45850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5116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1008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25669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(score=4)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43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完全离题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(score=1)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部分离题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(score=2)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部分离题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(score=3)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Score=4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54493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56035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197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1703E-A45E-429E-A4C7-A938363BE61A}"/>
                  </a:ext>
                </a:extLst>
              </p:cNvPr>
              <p:cNvSpPr txBox="1"/>
              <p:nvPr/>
            </p:nvSpPr>
            <p:spPr>
              <a:xfrm>
                <a:off x="4828923" y="5373325"/>
                <a:ext cx="2534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DataSe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数据分布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1703E-A45E-429E-A4C7-A938363B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923" y="5373325"/>
                <a:ext cx="2534155" cy="369332"/>
              </a:xfrm>
              <a:prstGeom prst="rect">
                <a:avLst/>
              </a:prstGeom>
              <a:blipFill>
                <a:blip r:embed="rId4"/>
                <a:stretch>
                  <a:fillRect l="-1923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9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3D594D-EDB1-4425-9BA4-0FE77F3A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7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补充实验结果</a:t>
            </a:r>
            <a:endParaRPr kumimoji="1" lang="en-US" altLang="zh-CN" dirty="0"/>
          </a:p>
          <a:p>
            <a:r>
              <a:rPr kumimoji="1" lang="zh-CN" altLang="en-US" dirty="0"/>
              <a:t>修改开题报告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1620</TotalTime>
  <Words>297</Words>
  <Application>Microsoft Office PowerPoint</Application>
  <PresentationFormat>宽屏</PresentationFormat>
  <Paragraphs>79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仲裁数据统计</vt:lpstr>
      <vt:lpstr>全部标注数据统计</vt:lpstr>
      <vt:lpstr>DataSet_1 构建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590</cp:revision>
  <cp:lastPrinted>2020-10-20T06:37:41Z</cp:lastPrinted>
  <dcterms:created xsi:type="dcterms:W3CDTF">2020-10-30T08:06:32Z</dcterms:created>
  <dcterms:modified xsi:type="dcterms:W3CDTF">2020-12-25T04:47:03Z</dcterms:modified>
</cp:coreProperties>
</file>