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39" r:id="rId4"/>
    <p:sldId id="344" r:id="rId5"/>
    <p:sldId id="341" r:id="rId6"/>
    <p:sldId id="343" r:id="rId7"/>
    <p:sldId id="342" r:id="rId8"/>
    <p:sldId id="324" r:id="rId9"/>
    <p:sldId id="345" r:id="rId10"/>
    <p:sldId id="34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/>
    <p:restoredTop sz="95994"/>
  </p:normalViewPr>
  <p:slideViewPr>
    <p:cSldViewPr snapToGrid="0" snapToObjects="1">
      <p:cViewPr varScale="1">
        <p:scale>
          <a:sx n="110" d="100"/>
          <a:sy n="110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158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63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089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806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5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484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009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336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2021/4/29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3A67180-9F20-4906-955A-DD25429F9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42289"/>
              </p:ext>
            </p:extLst>
          </p:nvPr>
        </p:nvGraphicFramePr>
        <p:xfrm>
          <a:off x="339500" y="810546"/>
          <a:ext cx="5616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00246968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99544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507443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48911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2793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784999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68036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8195186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470396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9497406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模型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R@10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R@15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R@20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R@50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P@1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P@5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P@10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Spearman</a:t>
                      </a:r>
                      <a:r>
                        <a:rPr lang="zh-CN" altLang="en-US" sz="1000" dirty="0"/>
                        <a:t>相关系数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427373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Baseline</a:t>
                      </a:r>
                      <a:r>
                        <a:rPr lang="zh-CN" altLang="en-US" sz="1000" dirty="0"/>
                        <a:t>特征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0.1355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4148835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Tf-idf</a:t>
                      </a:r>
                      <a:endParaRPr lang="zh-CN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0.2260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2113472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Doc2vec</a:t>
                      </a:r>
                      <a:endParaRPr lang="zh-CN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0.1698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0756072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分类模型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Lstm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0.1257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01968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Bert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0.1790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1016689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生成模型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Lstm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0.0137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954232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Bert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0.0657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08287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470462B-E23C-416B-BB39-32C1B0D437C2}"/>
              </a:ext>
            </a:extLst>
          </p:cNvPr>
          <p:cNvSpPr txBox="1"/>
          <p:nvPr/>
        </p:nvSpPr>
        <p:spPr>
          <a:xfrm>
            <a:off x="838200" y="270865"/>
            <a:ext cx="4618600" cy="40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使用欧氏距离调参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C323A1-E40D-400C-AC65-EADD74A9471A}"/>
              </a:ext>
            </a:extLst>
          </p:cNvPr>
          <p:cNvSpPr txBox="1"/>
          <p:nvPr/>
        </p:nvSpPr>
        <p:spPr>
          <a:xfrm>
            <a:off x="2362670" y="291401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聚类方案一实验结果</a:t>
            </a:r>
          </a:p>
        </p:txBody>
      </p: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41E24B2B-E268-4109-910C-8301C712E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89856"/>
              </p:ext>
            </p:extLst>
          </p:nvPr>
        </p:nvGraphicFramePr>
        <p:xfrm>
          <a:off x="339500" y="3326984"/>
          <a:ext cx="5616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00246968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99544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507443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48911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2793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784999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68036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8195186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470396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9497406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模型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R@10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R@15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R@20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R@50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P@1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P@5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P@10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Spearman</a:t>
                      </a:r>
                      <a:r>
                        <a:rPr lang="zh-CN" altLang="en-US" sz="1000" dirty="0"/>
                        <a:t>相关系数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427373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Baseline</a:t>
                      </a:r>
                      <a:r>
                        <a:rPr lang="zh-CN" altLang="en-US" sz="1000" dirty="0"/>
                        <a:t>特征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0.4631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0.1429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4148835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Tf-idf</a:t>
                      </a:r>
                      <a:endParaRPr lang="zh-CN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0.2437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2113472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Doc2vec</a:t>
                      </a:r>
                      <a:endParaRPr lang="zh-CN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0.1865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0756072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分类模型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Lstm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0.1535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01968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Bert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0.0960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1016689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生成模型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Lstm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-0.0039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954232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Bert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082878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4FD080ED-1B6F-421E-87F9-1A3213FC24C3}"/>
              </a:ext>
            </a:extLst>
          </p:cNvPr>
          <p:cNvSpPr txBox="1"/>
          <p:nvPr/>
        </p:nvSpPr>
        <p:spPr>
          <a:xfrm>
            <a:off x="1880967" y="5442864"/>
            <a:ext cx="2533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聚类方案二（</a:t>
            </a:r>
            <a:r>
              <a:rPr lang="en-US" altLang="zh-CN" sz="1200" dirty="0"/>
              <a:t>one-class</a:t>
            </a:r>
            <a:r>
              <a:rPr lang="zh-CN" altLang="en-US" sz="1200" dirty="0"/>
              <a:t>）实验结果</a:t>
            </a:r>
          </a:p>
        </p:txBody>
      </p:sp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3ED830A2-0759-4006-BF13-026B703AA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31761"/>
              </p:ext>
            </p:extLst>
          </p:nvPr>
        </p:nvGraphicFramePr>
        <p:xfrm>
          <a:off x="6454200" y="2377440"/>
          <a:ext cx="5616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00246968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99544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507443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48911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2793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784999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68036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8195186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470396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9497406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模型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R@10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R@15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R@20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R@50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P@1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P@5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P@10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Spearman</a:t>
                      </a:r>
                      <a:r>
                        <a:rPr lang="zh-CN" altLang="en-US" sz="1000" dirty="0"/>
                        <a:t>相关系数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427373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Baseline</a:t>
                      </a:r>
                      <a:r>
                        <a:rPr lang="zh-CN" altLang="en-US" sz="1000" dirty="0"/>
                        <a:t>特征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0.0855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4148835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Tf-idf</a:t>
                      </a:r>
                      <a:endParaRPr lang="zh-CN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0.1711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2113472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Doc2vec</a:t>
                      </a:r>
                      <a:endParaRPr lang="zh-CN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0.0517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0756072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分类模型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Lstm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-0.0061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01968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Bert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0.1551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1016689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生成模型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Lstm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-0.0386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954232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Bert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0.1149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082878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BE449ED3-05F2-46AB-9A6C-74668ACE1F97}"/>
              </a:ext>
            </a:extLst>
          </p:cNvPr>
          <p:cNvSpPr txBox="1"/>
          <p:nvPr/>
        </p:nvSpPr>
        <p:spPr>
          <a:xfrm>
            <a:off x="7638197" y="4497978"/>
            <a:ext cx="3248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聚类方案三（</a:t>
            </a:r>
            <a:r>
              <a:rPr lang="en-US" altLang="zh-CN" sz="1200" dirty="0"/>
              <a:t>prompt-independent</a:t>
            </a:r>
            <a:r>
              <a:rPr lang="zh-CN" altLang="en-US" sz="1200" dirty="0"/>
              <a:t>）实验结果</a:t>
            </a:r>
          </a:p>
        </p:txBody>
      </p:sp>
    </p:spTree>
    <p:extLst>
      <p:ext uri="{BB962C8B-B14F-4D97-AF65-F5344CB8AC3E}">
        <p14:creationId xmlns:p14="http://schemas.microsoft.com/office/powerpoint/2010/main" val="149435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离题实验更新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4B262C-AF94-402E-9745-740F2373BAA6}"/>
              </a:ext>
            </a:extLst>
          </p:cNvPr>
          <p:cNvSpPr txBox="1"/>
          <p:nvPr/>
        </p:nvSpPr>
        <p:spPr>
          <a:xfrm>
            <a:off x="838200" y="1522719"/>
            <a:ext cx="10515600" cy="4288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数据集：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ICLE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数据集，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13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个主题共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830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篇作文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实验更新：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2.0-2.5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档的作文划分为离题，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档作文划分为切题，离题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切题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=51:776(1:15)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聚类方案：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方案一：计算聚类结果中可能离题的类与范文类的相似度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Distance_threshold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（欧式距离）从最小到最大距离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 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（余弦相似度）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0-1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，步长为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0.05</a:t>
            </a:r>
          </a:p>
          <a:p>
            <a:pPr marL="1714500" lvl="3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Example_threshold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1-10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，步长为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方案二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one-class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）：计算主题下全部作文与质心的相似度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方案三（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prompt-independent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）：五折交叉验证，开发集调参，测试集测试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4B262C-AF94-402E-9745-740F2373BAA6}"/>
              </a:ext>
            </a:extLst>
          </p:cNvPr>
          <p:cNvSpPr txBox="1"/>
          <p:nvPr/>
        </p:nvSpPr>
        <p:spPr>
          <a:xfrm>
            <a:off x="838200" y="1522719"/>
            <a:ext cx="10515600" cy="441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Distance_threshold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example_threshold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R@10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变化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1C3954-C06A-4680-BFD5-34084CC31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30" y="2220562"/>
            <a:ext cx="4202975" cy="38796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B1DBD02-DE9F-4D9F-AEEE-77B49AF386DB}"/>
              </a:ext>
            </a:extLst>
          </p:cNvPr>
          <p:cNvSpPr txBox="1"/>
          <p:nvPr/>
        </p:nvSpPr>
        <p:spPr>
          <a:xfrm>
            <a:off x="6688182" y="2601087"/>
            <a:ext cx="53906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Prompt: </a:t>
            </a:r>
            <a:r>
              <a:rPr lang="en-US" altLang="zh-CN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Some people say that in our modern world, dominated by science and technology and industrialisation, there is no longer a place for dreaming and imagination. What is your opinion?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6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英文离题实验更新（聚类方案一）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3A67180-9F20-4906-955A-DD25429F9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9653"/>
              </p:ext>
            </p:extLst>
          </p:nvPr>
        </p:nvGraphicFramePr>
        <p:xfrm>
          <a:off x="838200" y="2085717"/>
          <a:ext cx="6804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0024696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9544839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5507443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1948911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827937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784999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65680363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68195186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17470396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89497406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模型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R@10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R@15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R@20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R@50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P@1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P@5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P@10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Spearman</a:t>
                      </a:r>
                      <a:r>
                        <a:rPr lang="zh-CN" altLang="en-US" sz="1100" dirty="0"/>
                        <a:t>相关系数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427373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Baseline</a:t>
                      </a:r>
                      <a:r>
                        <a:rPr lang="zh-CN" altLang="en-US" sz="1100" dirty="0"/>
                        <a:t>特征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0.1373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4148835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Tf-idf</a:t>
                      </a:r>
                      <a:endParaRPr lang="zh-CN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2113472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Doc2vec</a:t>
                      </a:r>
                      <a:endParaRPr lang="zh-CN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0.1736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0756072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分类模型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Lstm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0.1548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01968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Bert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0.1785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1016689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生成模型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Lstm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954232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Bert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0.0643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08287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3C323A1-E40D-400C-AC65-EADD74A9471A}"/>
              </a:ext>
            </a:extLst>
          </p:cNvPr>
          <p:cNvSpPr txBox="1"/>
          <p:nvPr/>
        </p:nvSpPr>
        <p:spPr>
          <a:xfrm>
            <a:off x="3292664" y="4158357"/>
            <a:ext cx="1895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en-US" altLang="zh-CN" sz="1200" dirty="0"/>
              <a:t>1.</a:t>
            </a:r>
            <a:r>
              <a:rPr lang="zh-CN" altLang="en-US" sz="1200" dirty="0"/>
              <a:t> 聚类方案一实验结果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7E77A0-ED11-42FC-ACE4-0359A523FFE1}"/>
              </a:ext>
            </a:extLst>
          </p:cNvPr>
          <p:cNvSpPr txBox="1"/>
          <p:nvPr/>
        </p:nvSpPr>
        <p:spPr>
          <a:xfrm>
            <a:off x="838200" y="1522719"/>
            <a:ext cx="10515600" cy="441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余弦相似度（</a:t>
            </a:r>
            <a:r>
              <a:rPr kumimoji="1" lang="en-US" altLang="zh-CN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distance_threshold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148912-4F12-4F64-8342-3DCF7ECED992}"/>
              </a:ext>
            </a:extLst>
          </p:cNvPr>
          <p:cNvSpPr txBox="1"/>
          <p:nvPr/>
        </p:nvSpPr>
        <p:spPr>
          <a:xfrm>
            <a:off x="838200" y="5252168"/>
            <a:ext cx="10515600" cy="75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！使用余弦相似度调参和之前的结论不一致（检查代码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观察中间结果）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5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英文离题实验更新（聚类方案二）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3A67180-9F20-4906-955A-DD25429F9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45042"/>
              </p:ext>
            </p:extLst>
          </p:nvPr>
        </p:nvGraphicFramePr>
        <p:xfrm>
          <a:off x="838200" y="2085717"/>
          <a:ext cx="6804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0024696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9544839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5507443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1948911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827937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784999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65680363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68195186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17470396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89497406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模型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R@10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R@15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R@20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R@50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P@1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P@5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P@10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Spearman</a:t>
                      </a:r>
                      <a:r>
                        <a:rPr lang="zh-CN" altLang="en-US" sz="1100" dirty="0"/>
                        <a:t>相关系数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427373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Baseline</a:t>
                      </a:r>
                      <a:r>
                        <a:rPr lang="zh-CN" altLang="en-US" sz="1100" dirty="0"/>
                        <a:t>特征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0.4631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0.1429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4148835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Tf-idf</a:t>
                      </a:r>
                      <a:endParaRPr lang="zh-CN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0.2437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2113472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Doc2vec</a:t>
                      </a:r>
                      <a:endParaRPr lang="zh-CN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0.1865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0756072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分类模型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Lstm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0.1535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01968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Bert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0.0960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1016689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生成模型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Lstm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-0.0039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954232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Bert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08287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470462B-E23C-416B-BB39-32C1B0D437C2}"/>
              </a:ext>
            </a:extLst>
          </p:cNvPr>
          <p:cNvSpPr txBox="1"/>
          <p:nvPr/>
        </p:nvSpPr>
        <p:spPr>
          <a:xfrm>
            <a:off x="838200" y="5252168"/>
            <a:ext cx="10515600" cy="1098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使用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Bert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生成模型表示时指标最优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spearman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相关系数指标都很低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6B5B10-2B4E-463F-BA00-465CEAB9B196}"/>
              </a:ext>
            </a:extLst>
          </p:cNvPr>
          <p:cNvSpPr txBox="1"/>
          <p:nvPr/>
        </p:nvSpPr>
        <p:spPr>
          <a:xfrm>
            <a:off x="838200" y="1522719"/>
            <a:ext cx="10515600" cy="441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余弦相似度（</a:t>
            </a:r>
            <a:r>
              <a:rPr kumimoji="1" lang="en-US" altLang="zh-CN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distance_threshold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772B2A-4E14-486C-A31B-8CB575CDE829}"/>
              </a:ext>
            </a:extLst>
          </p:cNvPr>
          <p:cNvSpPr txBox="1"/>
          <p:nvPr/>
        </p:nvSpPr>
        <p:spPr>
          <a:xfrm>
            <a:off x="2810962" y="4158357"/>
            <a:ext cx="2858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en-US" altLang="zh-CN" sz="1200" dirty="0"/>
              <a:t>2.</a:t>
            </a:r>
            <a:r>
              <a:rPr lang="zh-CN" altLang="en-US" sz="1200" dirty="0"/>
              <a:t> 聚类方案二（</a:t>
            </a:r>
            <a:r>
              <a:rPr lang="en-US" altLang="zh-CN" sz="1200" dirty="0"/>
              <a:t>one-class</a:t>
            </a:r>
            <a:r>
              <a:rPr lang="zh-CN" altLang="en-US" sz="1200" dirty="0"/>
              <a:t>）实验结果</a:t>
            </a:r>
          </a:p>
        </p:txBody>
      </p:sp>
    </p:spTree>
    <p:extLst>
      <p:ext uri="{BB962C8B-B14F-4D97-AF65-F5344CB8AC3E}">
        <p14:creationId xmlns:p14="http://schemas.microsoft.com/office/powerpoint/2010/main" val="182089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英文离题实验更新（聚类方案三）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3A67180-9F20-4906-955A-DD25429F9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4066"/>
              </p:ext>
            </p:extLst>
          </p:nvPr>
        </p:nvGraphicFramePr>
        <p:xfrm>
          <a:off x="838200" y="2085717"/>
          <a:ext cx="6804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0024696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9544839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5507443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1948911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827937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784999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65680363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68195186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17470396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89497406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模型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R@10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R@15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R@20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R@50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P@1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P@5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P@10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Spearman</a:t>
                      </a:r>
                      <a:r>
                        <a:rPr lang="zh-CN" altLang="en-US" sz="1100" dirty="0"/>
                        <a:t>相关系数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427373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Baseline</a:t>
                      </a:r>
                      <a:r>
                        <a:rPr lang="zh-CN" altLang="en-US" sz="1100" dirty="0"/>
                        <a:t>特征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0.0686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4148835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Tf-idf</a:t>
                      </a:r>
                      <a:endParaRPr lang="zh-CN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0.0974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2113472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Doc2vec</a:t>
                      </a:r>
                      <a:endParaRPr lang="zh-CN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0.0160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0756072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分类模型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Lstm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0.0336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01968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Bert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0.1396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1016689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生成模型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Lstm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0.0021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954232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Bert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0.3194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0.0885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08287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BD669DA-A3A0-4DD7-B151-F9BB7D05BBEB}"/>
              </a:ext>
            </a:extLst>
          </p:cNvPr>
          <p:cNvSpPr txBox="1"/>
          <p:nvPr/>
        </p:nvSpPr>
        <p:spPr>
          <a:xfrm>
            <a:off x="838200" y="1522719"/>
            <a:ext cx="10515600" cy="441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余弦相似度（</a:t>
            </a:r>
            <a:r>
              <a:rPr kumimoji="1" lang="en-US" altLang="zh-CN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distance_threshold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21ABF7-33F0-4D16-97C9-76212931BE18}"/>
              </a:ext>
            </a:extLst>
          </p:cNvPr>
          <p:cNvSpPr txBox="1"/>
          <p:nvPr/>
        </p:nvSpPr>
        <p:spPr>
          <a:xfrm>
            <a:off x="2411013" y="4160404"/>
            <a:ext cx="3658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en-US" altLang="zh-CN" sz="1200" dirty="0"/>
              <a:t>3.1</a:t>
            </a:r>
            <a:r>
              <a:rPr lang="zh-CN" altLang="en-US" sz="1200" dirty="0"/>
              <a:t> 聚类方案三（</a:t>
            </a:r>
            <a:r>
              <a:rPr lang="en-US" altLang="zh-CN" sz="1200" dirty="0"/>
              <a:t>prompt-independent</a:t>
            </a:r>
            <a:r>
              <a:rPr lang="zh-CN" altLang="en-US" sz="1200" dirty="0"/>
              <a:t>）实验结果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AC1025-0095-40ED-8D4A-8FD7D73416B8}"/>
              </a:ext>
            </a:extLst>
          </p:cNvPr>
          <p:cNvSpPr txBox="1"/>
          <p:nvPr/>
        </p:nvSpPr>
        <p:spPr>
          <a:xfrm>
            <a:off x="838200" y="4911329"/>
            <a:ext cx="5397137" cy="1445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结论与欧式距离调参一致，使用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Bert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生成模型时指标最优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开发集调参后在测试集上，聚类不到小类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AB028C-112B-41B4-AFDA-456A9F7F0A57}"/>
              </a:ext>
            </a:extLst>
          </p:cNvPr>
          <p:cNvSpPr txBox="1"/>
          <p:nvPr/>
        </p:nvSpPr>
        <p:spPr>
          <a:xfrm>
            <a:off x="6222703" y="4918686"/>
            <a:ext cx="5590902" cy="109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验证实验（下一步）：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固定</a:t>
            </a:r>
            <a:r>
              <a:rPr kumimoji="1" lang="en-US" altLang="zh-CN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distance_threshold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，调</a:t>
            </a:r>
            <a:r>
              <a:rPr kumimoji="1" lang="en-US" altLang="zh-CN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example_threshold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固定</a:t>
            </a:r>
            <a:r>
              <a:rPr kumimoji="1" lang="en-US" altLang="zh-CN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example_threshold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，调</a:t>
            </a:r>
            <a:r>
              <a:rPr kumimoji="1" lang="en-US" altLang="zh-CN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distance_threshold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880FEB4A-1977-411A-9783-ED3CB84DF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183097"/>
              </p:ext>
            </p:extLst>
          </p:nvPr>
        </p:nvGraphicFramePr>
        <p:xfrm>
          <a:off x="8610600" y="2085717"/>
          <a:ext cx="2592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311316319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2990718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59766446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主题数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作文数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273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一折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5681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二折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24616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三折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25121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四折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9675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五折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311580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B7ACF313-627E-483D-B447-692FA804FDE1}"/>
              </a:ext>
            </a:extLst>
          </p:cNvPr>
          <p:cNvSpPr txBox="1"/>
          <p:nvPr/>
        </p:nvSpPr>
        <p:spPr>
          <a:xfrm>
            <a:off x="9147418" y="3796491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en-US" altLang="zh-CN" sz="1200" dirty="0"/>
              <a:t>3.2</a:t>
            </a:r>
            <a:r>
              <a:rPr lang="zh-CN" altLang="en-US" sz="1200" dirty="0"/>
              <a:t> 五折数据划分</a:t>
            </a:r>
          </a:p>
        </p:txBody>
      </p:sp>
    </p:spTree>
    <p:extLst>
      <p:ext uri="{BB962C8B-B14F-4D97-AF65-F5344CB8AC3E}">
        <p14:creationId xmlns:p14="http://schemas.microsoft.com/office/powerpoint/2010/main" val="134582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B2BC16F-EF1A-4697-98D5-C2754BCA0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210532"/>
              </p:ext>
            </p:extLst>
          </p:nvPr>
        </p:nvGraphicFramePr>
        <p:xfrm>
          <a:off x="2032000" y="1521303"/>
          <a:ext cx="8127999" cy="1913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23430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61435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40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计划项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具体任务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33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离题检测实验更新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dirty="0"/>
                        <a:t>更新篇章表示</a:t>
                      </a:r>
                      <a:endParaRPr lang="en-US" altLang="zh-CN" dirty="0"/>
                    </a:p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dirty="0"/>
                        <a:t>中间结果分析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94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标题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正文匹配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47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99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6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英文离题实验更新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3A67180-9F20-4906-955A-DD25429F9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14647"/>
              </p:ext>
            </p:extLst>
          </p:nvPr>
        </p:nvGraphicFramePr>
        <p:xfrm>
          <a:off x="4332000" y="2267686"/>
          <a:ext cx="35280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0246968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5507443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1948911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827937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784999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R@10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R@15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R@20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R@50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4273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Epsilon-SVR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41488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Nu-SVR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211347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BD669DA-A3A0-4DD7-B151-F9BB7D05BBEB}"/>
              </a:ext>
            </a:extLst>
          </p:cNvPr>
          <p:cNvSpPr txBox="1"/>
          <p:nvPr/>
        </p:nvSpPr>
        <p:spPr>
          <a:xfrm>
            <a:off x="838200" y="1522719"/>
            <a:ext cx="10515600" cy="441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SVR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预测结果进行排序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21ABF7-33F0-4D16-97C9-76212931BE18}"/>
              </a:ext>
            </a:extLst>
          </p:cNvPr>
          <p:cNvSpPr txBox="1"/>
          <p:nvPr/>
        </p:nvSpPr>
        <p:spPr>
          <a:xfrm>
            <a:off x="5067514" y="3088737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en-US" altLang="zh-CN" sz="1200" dirty="0"/>
              <a:t>4.</a:t>
            </a:r>
            <a:r>
              <a:rPr lang="zh-CN" altLang="en-US" sz="1200" dirty="0"/>
              <a:t> </a:t>
            </a:r>
            <a:r>
              <a:rPr lang="en-US" altLang="zh-CN" sz="1200" dirty="0"/>
              <a:t>SVR</a:t>
            </a:r>
            <a:r>
              <a:rPr lang="zh-CN" altLang="en-US" sz="1200" dirty="0"/>
              <a:t>打分排序实验结果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AC1025-0095-40ED-8D4A-8FD7D73416B8}"/>
              </a:ext>
            </a:extLst>
          </p:cNvPr>
          <p:cNvSpPr txBox="1"/>
          <p:nvPr/>
        </p:nvSpPr>
        <p:spPr>
          <a:xfrm>
            <a:off x="838200" y="5101633"/>
            <a:ext cx="5397137" cy="75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（结果和前面的不可比）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97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4107</TotalTime>
  <Words>1127</Words>
  <Application>Microsoft Office PowerPoint</Application>
  <PresentationFormat>宽屏</PresentationFormat>
  <Paragraphs>568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微软雅黑</vt:lpstr>
      <vt:lpstr>Arial</vt:lpstr>
      <vt:lpstr>Times New Roman</vt:lpstr>
      <vt:lpstr>Wingdings</vt:lpstr>
      <vt:lpstr>Office 主题​​</vt:lpstr>
      <vt:lpstr>组会</vt:lpstr>
      <vt:lpstr>上周工作</vt:lpstr>
      <vt:lpstr>英文离题实验更新</vt:lpstr>
      <vt:lpstr>英文离题实验更新</vt:lpstr>
      <vt:lpstr>英文离题实验更新（聚类方案一）</vt:lpstr>
      <vt:lpstr>英文离题实验更新（聚类方案二）</vt:lpstr>
      <vt:lpstr>英文离题实验更新（聚类方案三）</vt:lpstr>
      <vt:lpstr>下周计划</vt:lpstr>
      <vt:lpstr>英文离题实验更新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1277</cp:revision>
  <cp:lastPrinted>2020-10-20T06:37:41Z</cp:lastPrinted>
  <dcterms:created xsi:type="dcterms:W3CDTF">2020-10-30T08:06:32Z</dcterms:created>
  <dcterms:modified xsi:type="dcterms:W3CDTF">2021-04-29T06:41:45Z</dcterms:modified>
</cp:coreProperties>
</file>