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1" r:id="rId4"/>
    <p:sldId id="26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58"/>
    <p:restoredTop sz="95994"/>
  </p:normalViewPr>
  <p:slideViewPr>
    <p:cSldViewPr snapToGrid="0" snapToObjects="1">
      <p:cViewPr varScale="1">
        <p:scale>
          <a:sx n="79" d="100"/>
          <a:sy n="79" d="100"/>
        </p:scale>
        <p:origin x="48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6A8BD-C49D-0048-BFB2-D42EEAE99376}" type="datetimeFigureOut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8754C-69E8-9E40-BBFD-45455C58E8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885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am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</a:t>
            </a:r>
            <a:r>
              <a:rPr kumimoji="1" lang="zh-CN" altLang="en-US" dirty="0"/>
              <a:t> </a:t>
            </a:r>
            <a:r>
              <a:rPr kumimoji="1" lang="en-US" altLang="zh-CN" dirty="0"/>
              <a:t>Song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Capital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University,</a:t>
            </a:r>
            <a:r>
              <a:rPr kumimoji="1" lang="zh-CN" altLang="en-US" dirty="0"/>
              <a:t> </a:t>
            </a:r>
            <a:r>
              <a:rPr kumimoji="1" lang="en-US" altLang="zh-CN" dirty="0"/>
              <a:t>China.</a:t>
            </a:r>
          </a:p>
          <a:p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paper,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self-attention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discourse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element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essays.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joint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Ifytek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Harbin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Institute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/>
              <a:t>Technology.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365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280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287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78754C-69E8-9E40-BBFD-45455C58E88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08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73C2A-CF5A-814E-9407-E497286874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ea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64235-AF0C-0A4C-9CC9-A1F185878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ea"/>
                <a:ea typeface="+mj-ea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报告人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B8C1C-E32E-DF48-B022-A5381933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BC12-7CE0-2344-9A1E-943D7D86BB3C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E0A15-9AB7-1542-B809-9A4131D7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054278-71A1-854C-AE34-4B4DA016D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22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1FE2B-83AC-0842-88A6-B3872F64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CFDD59-6925-294E-B8FA-3E10F164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23DBBB-7F77-014D-A874-97937375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06B60-5671-EA4C-9361-E42A603F5044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A62414-C0B6-904D-9E42-19A2BA026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BE9CFC-238E-6D42-90E0-711CE9D9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28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3ECAA-B177-ED46-831B-4C3B9B1D3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C55EC7-F225-EB48-8CDA-699EE5843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72BCB-725E-1549-BA7D-769E4BDA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77D76-A4B7-FB4C-9F23-3499EF120D88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60E410-A07D-814B-92E8-24048CE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6BEF8-ED2C-E64A-9FE9-B5248902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200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EF73A-A3D0-CC42-819A-BDBB364660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kumimoji="1" lang="zh-CN" altLang="en-US" dirty="0"/>
              <a:t>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132E01-9B87-3A4A-BB95-206A8283054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p"/>
              <a:defRPr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</a:defRPr>
            </a:lvl2pPr>
            <a:lvl3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  <a:cs typeface="Times New Roman" panose="02020603050405020304" pitchFamily="18" charset="0"/>
              </a:defRPr>
            </a:lvl3pPr>
          </a:lstStyle>
          <a:p>
            <a:r>
              <a:rPr kumimoji="1" lang="zh-CN" altLang="en-US" dirty="0"/>
              <a:t>第一
第二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 第一层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 第二层 
 第二层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CB0A8-64A3-D342-9CF3-C7DFE6F0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1D02A-F5C2-CD40-B5F2-FA10248B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4D325-D530-F441-83D5-5215948E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1970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2C0A7-6EA0-EA41-9ED3-E129636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1887E-560C-CB43-BA2C-F801E657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724663-013B-074B-88FA-ABA3A493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06C0-1E2A-3B45-8D2B-845F9960A1E2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7B48-F2DE-A54C-A605-CACFD52C9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A106A-1ABE-2840-9130-1E173D40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589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9761-C9E2-9341-A55C-0F3F72E2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21B92-9532-9D46-8EC0-1B0827693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1A5835-41A4-D449-93A8-74D6BC25E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lnSpc>
                <a:spcPct val="100000"/>
              </a:lnSpc>
              <a:defRPr>
                <a:solidFill>
                  <a:srgbClr val="002060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ACB22D-8E18-1D44-B801-F1A92486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A175-E50F-124A-A7EE-6231F7116BE0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478D40-AC77-BD40-8919-AC317E42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C172D-0CFF-EE4B-8ABE-9A752C73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45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8AD0-8629-2F4E-B4BC-44EF1125F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FCD4CD-53D8-154C-95A4-D5EB5759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AD816B-6F1C-3740-A881-2A9CA2A0A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90E038-78D2-C543-AA00-ADB21DEF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4DA036-66A3-F148-A957-05D18C5FA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1D79E1-132F-334D-B1E0-A3C8B08F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FC5C-B301-C849-89D6-7467770338A6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CAFB97-C034-124E-A2CC-DE13D129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B3DAE0-B1B8-F542-B0D5-AB0A5F6B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10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3D260-D316-8B44-97B7-19E309C5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4D878-4488-E540-8D51-C0127D7F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4B86B-B0A4-DF47-8F8F-9A8263402C82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E582DF-608D-1845-A695-EAD66B92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7C3579-D703-3F4C-9F25-B5F3C1B7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65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8FD6ED-0B12-2346-AD27-DB5C8171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C279D-8514-674D-9B8A-0C3572E9C912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47D752-2E70-D944-8EAF-648FAE46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2B654C-26B2-3A4C-863D-DDA03EA1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9106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C929A-FD40-B642-982E-C0DA4E5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7C2A23-5327-0043-BC4A-AB884F91F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19B6A8-7A6B-8F4B-8E60-66CFC535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521183-EEAB-7544-A569-733EEBC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5E63D-82FD-5A4B-A074-2490653C2491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B0C317-BC71-A749-BAB7-BBD6453B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D637D6-DB82-CB4B-90BA-68B480C2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88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14B22-5B13-6245-A60D-79C069C8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6DD8DC-2B47-6D46-868A-933ED236A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59F9E6-ED71-0847-9F1B-4E4124F1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D16336-6B5F-F847-BAB7-9669C617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529F4-15CC-F644-A018-0EC935AC3153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808D10-1CED-0044-A056-EC1CC3F2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CF4CD-2D85-184A-A2F5-0315AEDD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818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0C5CBF-F5A0-524A-BCA7-F6AA337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标题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BC7C1B-641E-3A4E-888B-9391CB5AE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第一</a:t>
            </a:r>
            <a:endParaRPr kumimoji="1" lang="en-US" altLang="zh-CN" dirty="0"/>
          </a:p>
          <a:p>
            <a:r>
              <a:rPr kumimoji="1" lang="zh-CN" altLang="en-US" dirty="0"/>
              <a:t>第二</a:t>
            </a:r>
            <a:endParaRPr kumimoji="1" lang="en-US" altLang="zh-CN" dirty="0"/>
          </a:p>
          <a:p>
            <a:r>
              <a:rPr kumimoji="1" lang="zh-CN" altLang="en-US" dirty="0"/>
              <a:t>第三</a:t>
            </a:r>
            <a:endParaRPr kumimoji="1" lang="en-US" altLang="zh-CN" dirty="0"/>
          </a:p>
          <a:p>
            <a:r>
              <a:rPr kumimoji="1" lang="zh-CN" altLang="en-US" dirty="0"/>
              <a:t>第四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CADF1-1709-444C-B9F5-95347B83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7A511-8F1C-AB42-A849-9D0FEFE624FD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0CEEED-A8CE-9948-A41C-5E7E80065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9C749-665C-8349-94D2-F6D465B6D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A4A4-CBB6-AB41-9966-F86452EE4B5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77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j-ea"/>
          <a:ea typeface="+mj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42357-60E1-7141-A130-E46098CF2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86959"/>
            <a:ext cx="12191999" cy="1939510"/>
          </a:xfrm>
          <a:solidFill>
            <a:srgbClr val="002060"/>
          </a:solidFill>
        </p:spPr>
        <p:txBody>
          <a:bodyPr anchor="ctr">
            <a:normAutofit/>
          </a:bodyPr>
          <a:lstStyle/>
          <a:p>
            <a:r>
              <a:rPr kumimoji="1" lang="zh-CN" altLang="en-US" sz="3600" dirty="0">
                <a:solidFill>
                  <a:srgbClr val="FFC000"/>
                </a:solidFill>
              </a:rPr>
              <a:t>离题检测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3D7781-29E6-214D-95C6-41546FECF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9357" y="3255264"/>
            <a:ext cx="10166430" cy="2002536"/>
          </a:xfrm>
        </p:spPr>
        <p:txBody>
          <a:bodyPr>
            <a:normAutofit/>
          </a:bodyPr>
          <a:lstStyle/>
          <a:p>
            <a:endParaRPr kumimoji="1" lang="en-US" altLang="zh-CN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屈原斌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en-US" altLang="zh-CN" sz="2000" b="1" dirty="0"/>
              <a:t>ybqu@cnu.edu.cn</a:t>
            </a:r>
            <a:endParaRPr kumimoji="1"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zh-CN" altLang="en-US" sz="2000" b="1" dirty="0"/>
              <a:t>首都师范大学</a:t>
            </a:r>
            <a:endParaRPr kumimoji="1" lang="en-US" altLang="zh-CN" sz="2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62866D-E8E3-4B42-B89D-683A6042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82288-F197-A548-9996-FE5E03972E94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2DEECE-4446-2D4C-89FF-7F397F2C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689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离题问题概述</a:t>
            </a:r>
            <a:endParaRPr kumimoji="1" lang="en-US" altLang="zh-CN" dirty="0"/>
          </a:p>
          <a:p>
            <a:r>
              <a:rPr kumimoji="1" lang="zh-CN" altLang="en-US" dirty="0"/>
              <a:t>选题意义及背景</a:t>
            </a:r>
            <a:endParaRPr kumimoji="1" lang="en-US" altLang="zh-CN" dirty="0"/>
          </a:p>
          <a:p>
            <a:r>
              <a:rPr kumimoji="1" lang="zh-CN" altLang="en-US" dirty="0"/>
              <a:t>国内外研究现状与发展</a:t>
            </a:r>
            <a:endParaRPr kumimoji="1" lang="en-US" altLang="zh-CN" dirty="0"/>
          </a:p>
          <a:p>
            <a:r>
              <a:rPr kumimoji="1" lang="zh-CN" altLang="en-US" dirty="0"/>
              <a:t>研究内容及方案</a:t>
            </a:r>
            <a:endParaRPr kumimoji="1" lang="en-US" altLang="zh-CN" dirty="0"/>
          </a:p>
          <a:p>
            <a:r>
              <a:rPr kumimoji="1" lang="zh-CN" altLang="en-US" dirty="0"/>
              <a:t>研究计划与进度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172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离题问题概述</a:t>
            </a:r>
            <a:endParaRPr kumimoji="1" lang="en-US" altLang="zh-CN" dirty="0"/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选题意义及背景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国内外研究现状与发展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研究内容及方案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zh-CN" altLang="en-US" dirty="0">
                <a:solidFill>
                  <a:schemeClr val="bg1">
                    <a:lumMod val="75000"/>
                  </a:schemeClr>
                </a:solidFill>
              </a:rPr>
              <a:t>研究计划与进度</a:t>
            </a:r>
            <a:endParaRPr kumimoji="1"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232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79C3FE-1767-1C4B-9F05-B5BBFD3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离题问题概述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8DA3B-D7E1-3F4E-9342-205AFD6C6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任务的定义</a:t>
            </a:r>
            <a:endParaRPr kumimoji="1" lang="en-US" altLang="zh-CN" b="1" dirty="0"/>
          </a:p>
          <a:p>
            <a:pPr lvl="1"/>
            <a:r>
              <a:rPr kumimoji="1" lang="zh-CN" altLang="en-US" b="1" dirty="0"/>
              <a:t> 自然语言处理是指</a:t>
            </a:r>
            <a:endParaRPr kumimoji="1" lang="en-US" altLang="zh-CN" b="1" dirty="0"/>
          </a:p>
          <a:p>
            <a:r>
              <a:rPr kumimoji="1" lang="zh-CN" altLang="en-US" b="1" dirty="0"/>
              <a:t>为什么这个任务很重要</a:t>
            </a:r>
            <a:endParaRPr kumimoji="1" lang="en-US" altLang="zh-CN" b="1" dirty="0"/>
          </a:p>
          <a:p>
            <a:r>
              <a:rPr kumimoji="1" lang="zh-CN" altLang="en-US" b="1" dirty="0"/>
              <a:t>当前的挑战和问题是什么</a:t>
            </a:r>
            <a:endParaRPr kumimoji="1" lang="en-US" altLang="zh-CN" b="1" dirty="0"/>
          </a:p>
          <a:p>
            <a:r>
              <a:rPr kumimoji="1" lang="zh-CN" altLang="en-US" b="1" dirty="0"/>
              <a:t>我们做了一件什么事</a:t>
            </a:r>
            <a:endParaRPr kumimoji="1" lang="en-US" altLang="zh-CN" b="1" dirty="0"/>
          </a:p>
          <a:p>
            <a:r>
              <a:rPr kumimoji="1" lang="zh-CN" altLang="en-US" b="1" dirty="0"/>
              <a:t>取得了怎样的结果</a:t>
            </a:r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4423-4253-3B44-A448-1507F0E3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318F9-9614-1A45-A3BC-410E101800BB}" type="datetime1">
              <a:rPr kumimoji="1" lang="zh-CN" altLang="en-US" smtClean="0"/>
              <a:t>2020.12.06</a:t>
            </a:fld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2775EC-D3BA-854F-919D-CDDC1843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A4A4-CBB6-AB41-9966-F86452EE4B5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51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实验室中文PPT模板" id="{2BEB2337-02B1-D34D-A7AF-15FEE997FD5A}" vid="{3A33E98D-568A-1741-A7A2-CFA4E510488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实验室中文PPT模板</Template>
  <TotalTime>9</TotalTime>
  <Words>146</Words>
  <Application>Microsoft Office PowerPoint</Application>
  <PresentationFormat>宽屏</PresentationFormat>
  <Paragraphs>39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微软雅黑</vt:lpstr>
      <vt:lpstr>Arial</vt:lpstr>
      <vt:lpstr>Times New Roman</vt:lpstr>
      <vt:lpstr>Wingdings</vt:lpstr>
      <vt:lpstr>Office 主题​​</vt:lpstr>
      <vt:lpstr>离题检测</vt:lpstr>
      <vt:lpstr>提纲</vt:lpstr>
      <vt:lpstr>提纲</vt:lpstr>
      <vt:lpstr>离题问题概述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中文PPT模板</dc:title>
  <dc:creator>Qu yuanbin</dc:creator>
  <cp:lastModifiedBy>Qu yuanbin</cp:lastModifiedBy>
  <cp:revision>16</cp:revision>
  <cp:lastPrinted>2020-10-20T06:37:41Z</cp:lastPrinted>
  <dcterms:created xsi:type="dcterms:W3CDTF">2020-10-30T08:06:32Z</dcterms:created>
  <dcterms:modified xsi:type="dcterms:W3CDTF">2020-12-06T04:41:29Z</dcterms:modified>
</cp:coreProperties>
</file>