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9" r:id="rId4"/>
    <p:sldId id="340" r:id="rId5"/>
    <p:sldId id="346" r:id="rId6"/>
    <p:sldId id="337" r:id="rId7"/>
    <p:sldId id="324" r:id="rId8"/>
    <p:sldId id="344" r:id="rId9"/>
    <p:sldId id="341" r:id="rId10"/>
    <p:sldId id="342" r:id="rId11"/>
    <p:sldId id="34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4" d="100"/>
          <a:sy n="74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3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20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58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7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47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79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2021/4/15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48233"/>
              </p:ext>
            </p:extLst>
          </p:nvPr>
        </p:nvGraphicFramePr>
        <p:xfrm>
          <a:off x="1126443" y="1468052"/>
          <a:ext cx="9939115" cy="43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96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331335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离题（</a:t>
                      </a:r>
                      <a:r>
                        <a:rPr lang="en-US" altLang="zh-CN" sz="1200" b="1" dirty="0"/>
                        <a:t>score=2.0-2.5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切题（</a:t>
                      </a:r>
                      <a:r>
                        <a:rPr lang="en-US" altLang="zh-CN" sz="1200" b="1" dirty="0"/>
                        <a:t>score=3.0-4.0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0.9169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0.8824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CC8CD9-BEC9-4B74-A2BC-CF83BA777F37}"/>
              </a:ext>
            </a:extLst>
          </p:cNvPr>
          <p:cNvSpPr txBox="1"/>
          <p:nvPr/>
        </p:nvSpPr>
        <p:spPr>
          <a:xfrm>
            <a:off x="4537721" y="5963941"/>
            <a:ext cx="3116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附表</a:t>
            </a:r>
            <a:r>
              <a:rPr lang="en-US" altLang="zh-CN" sz="1200" dirty="0"/>
              <a:t>3.</a:t>
            </a:r>
            <a:r>
              <a:rPr lang="zh-CN" altLang="en-US" sz="1200" dirty="0"/>
              <a:t> 方案一实验结果（</a:t>
            </a:r>
            <a:r>
              <a:rPr lang="en-US" altLang="zh-CN" sz="1200" dirty="0"/>
              <a:t>F1-score</a:t>
            </a:r>
            <a:r>
              <a:rPr lang="zh-CN" altLang="en-US" sz="1200" dirty="0"/>
              <a:t>调阈值）</a:t>
            </a:r>
          </a:p>
        </p:txBody>
      </p:sp>
    </p:spTree>
    <p:extLst>
      <p:ext uri="{BB962C8B-B14F-4D97-AF65-F5344CB8AC3E}">
        <p14:creationId xmlns:p14="http://schemas.microsoft.com/office/powerpoint/2010/main" val="214673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06105"/>
              </p:ext>
            </p:extLst>
          </p:nvPr>
        </p:nvGraphicFramePr>
        <p:xfrm>
          <a:off x="1126443" y="1468052"/>
          <a:ext cx="9939115" cy="43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96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331335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离题（</a:t>
                      </a:r>
                      <a:r>
                        <a:rPr lang="en-US" altLang="zh-CN" sz="1200" b="1" dirty="0"/>
                        <a:t>score=2.0-2.5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切题（</a:t>
                      </a:r>
                      <a:r>
                        <a:rPr lang="en-US" altLang="zh-CN" sz="1200" b="1" dirty="0"/>
                        <a:t>score=3.0-4.0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0.4433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0E516-5A31-41E4-9BB6-2030CD5C1622}"/>
              </a:ext>
            </a:extLst>
          </p:cNvPr>
          <p:cNvSpPr txBox="1"/>
          <p:nvPr/>
        </p:nvSpPr>
        <p:spPr>
          <a:xfrm>
            <a:off x="4537721" y="5963941"/>
            <a:ext cx="3116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附表</a:t>
            </a:r>
            <a:r>
              <a:rPr lang="en-US" altLang="zh-CN" sz="1200" dirty="0"/>
              <a:t>4.</a:t>
            </a:r>
            <a:r>
              <a:rPr lang="zh-CN" altLang="en-US" sz="1200" dirty="0"/>
              <a:t> 方案二实验结果（</a:t>
            </a:r>
            <a:r>
              <a:rPr lang="en-US" altLang="zh-CN" sz="1200" dirty="0"/>
              <a:t>F1-score</a:t>
            </a:r>
            <a:r>
              <a:rPr lang="zh-CN" altLang="en-US" sz="1200" dirty="0"/>
              <a:t>调阈值）</a:t>
            </a:r>
          </a:p>
        </p:txBody>
      </p:sp>
    </p:spTree>
    <p:extLst>
      <p:ext uri="{BB962C8B-B14F-4D97-AF65-F5344CB8AC3E}">
        <p14:creationId xmlns:p14="http://schemas.microsoft.com/office/powerpoint/2010/main" val="61904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正文匹配识别</a:t>
            </a:r>
            <a:endParaRPr kumimoji="1" lang="en-US" altLang="zh-CN" dirty="0"/>
          </a:p>
          <a:p>
            <a:r>
              <a:rPr kumimoji="1" lang="zh-CN" altLang="en-US" dirty="0"/>
              <a:t>成语古诗文检错</a:t>
            </a:r>
            <a:endParaRPr kumimoji="1" lang="en-US" altLang="zh-CN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录制剪辑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27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830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实验更新（五折交叉验证）：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2.0-2.5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档的作文划分为离题，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档作文划分为切题，离题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=157:673(1:4.3)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方案一：基于题目排序方案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方案二：基于相似度方案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方案三：基于特征的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SVC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85BC91B-5378-4D42-9300-37722EDB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2205"/>
              </p:ext>
            </p:extLst>
          </p:nvPr>
        </p:nvGraphicFramePr>
        <p:xfrm>
          <a:off x="3216000" y="4687912"/>
          <a:ext cx="57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72545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016381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75963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28569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45950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5475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207485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8032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score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4.0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6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2058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164CF9-D5D9-4A04-B3CD-950BA904A87E}"/>
              </a:ext>
            </a:extLst>
          </p:cNvPr>
          <p:cNvSpPr txBox="1"/>
          <p:nvPr/>
        </p:nvSpPr>
        <p:spPr>
          <a:xfrm>
            <a:off x="5208578" y="5477471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en-US" altLang="zh-CN" sz="1200" dirty="0"/>
              <a:t>ICLE</a:t>
            </a:r>
            <a:r>
              <a:rPr lang="zh-CN" altLang="en-US" sz="1200" dirty="0"/>
              <a:t>各档作文分布</a:t>
            </a: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09516"/>
              </p:ext>
            </p:extLst>
          </p:nvPr>
        </p:nvGraphicFramePr>
        <p:xfrm>
          <a:off x="838200" y="1507221"/>
          <a:ext cx="8582981" cy="4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50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897340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656591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126642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108413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6183602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Accuracy</a:t>
                      </a:r>
                      <a:r>
                        <a:rPr lang="zh-CN" altLang="en-US" sz="1200" dirty="0"/>
                        <a:t>调阈值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F1-score</a:t>
                      </a:r>
                      <a:r>
                        <a:rPr lang="zh-CN" altLang="en-US" sz="1200" dirty="0"/>
                        <a:t>调阈值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0.9169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0.8824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英文离题实验更新（方案一）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5DC40-1DBA-4644-A563-24B797C57152}"/>
              </a:ext>
            </a:extLst>
          </p:cNvPr>
          <p:cNvSpPr txBox="1"/>
          <p:nvPr/>
        </p:nvSpPr>
        <p:spPr>
          <a:xfrm>
            <a:off x="4336043" y="608883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2.</a:t>
            </a:r>
            <a:r>
              <a:rPr lang="zh-CN" altLang="en-US" sz="1200" dirty="0"/>
              <a:t> 方案一实验结果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016AC0-7B56-4136-A863-ED532EE3B0CF}"/>
              </a:ext>
            </a:extLst>
          </p:cNvPr>
          <p:cNvSpPr txBox="1"/>
          <p:nvPr/>
        </p:nvSpPr>
        <p:spPr>
          <a:xfrm>
            <a:off x="9672034" y="3676918"/>
            <a:ext cx="2408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增大离题比例，指标明显下降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+whitening</a:t>
            </a:r>
            <a:r>
              <a:rPr lang="zh-CN" altLang="en-US" dirty="0"/>
              <a:t>之后指标下降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F1-score</a:t>
            </a:r>
            <a:r>
              <a:rPr lang="zh-CN" altLang="en-US" dirty="0"/>
              <a:t>调阈值更好一些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BERT</a:t>
            </a:r>
            <a:r>
              <a:rPr lang="zh-CN" altLang="en-US" dirty="0"/>
              <a:t>生成模型上效果最优</a:t>
            </a:r>
          </a:p>
        </p:txBody>
      </p:sp>
    </p:spTree>
    <p:extLst>
      <p:ext uri="{BB962C8B-B14F-4D97-AF65-F5344CB8AC3E}">
        <p14:creationId xmlns:p14="http://schemas.microsoft.com/office/powerpoint/2010/main" val="149435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50548"/>
              </p:ext>
            </p:extLst>
          </p:nvPr>
        </p:nvGraphicFramePr>
        <p:xfrm>
          <a:off x="838200" y="1492021"/>
          <a:ext cx="8582981" cy="4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50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897340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656591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126642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108413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6183602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Accuracy</a:t>
                      </a:r>
                      <a:r>
                        <a:rPr lang="zh-CN" altLang="en-US" sz="1200" dirty="0"/>
                        <a:t>调阈值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F1-score</a:t>
                      </a:r>
                      <a:r>
                        <a:rPr lang="zh-CN" altLang="en-US" sz="1200" dirty="0"/>
                        <a:t>调阈值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0.4433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英文离题实验更新（方案二）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E03FE-ACF2-40DD-8BBC-29030BA688B8}"/>
              </a:ext>
            </a:extLst>
          </p:cNvPr>
          <p:cNvSpPr txBox="1"/>
          <p:nvPr/>
        </p:nvSpPr>
        <p:spPr>
          <a:xfrm>
            <a:off x="4336043" y="608883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3.</a:t>
            </a:r>
            <a:r>
              <a:rPr lang="zh-CN" altLang="en-US" sz="1200" dirty="0"/>
              <a:t> 方案二实验结果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E2D4A4-9A87-4A4F-9234-723010CC3A3B}"/>
              </a:ext>
            </a:extLst>
          </p:cNvPr>
          <p:cNvSpPr txBox="1"/>
          <p:nvPr/>
        </p:nvSpPr>
        <p:spPr>
          <a:xfrm>
            <a:off x="9672034" y="3676918"/>
            <a:ext cx="2408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增大离题比例，指标明显下降，尤其是生成模型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+whitening</a:t>
            </a:r>
            <a:r>
              <a:rPr lang="zh-CN" altLang="en-US" dirty="0"/>
              <a:t>之后指标下降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F1-score</a:t>
            </a:r>
            <a:r>
              <a:rPr lang="zh-CN" altLang="en-US" dirty="0"/>
              <a:t>调阈值更好一些</a:t>
            </a:r>
          </a:p>
        </p:txBody>
      </p:sp>
    </p:spTree>
    <p:extLst>
      <p:ext uri="{BB962C8B-B14F-4D97-AF65-F5344CB8AC3E}">
        <p14:creationId xmlns:p14="http://schemas.microsoft.com/office/powerpoint/2010/main" val="243743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英文离题实验更新（方案三）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77C1F9E-B5F1-4C32-98A2-EBC58C75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13485"/>
              </p:ext>
            </p:extLst>
          </p:nvPr>
        </p:nvGraphicFramePr>
        <p:xfrm>
          <a:off x="1126445" y="2328636"/>
          <a:ext cx="9939111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离题（</a:t>
                      </a:r>
                      <a:r>
                        <a:rPr lang="en-US" altLang="zh-CN" sz="1200" dirty="0"/>
                        <a:t>score=2.0-3.5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切题（</a:t>
                      </a:r>
                      <a:r>
                        <a:rPr lang="en-US" altLang="zh-CN" sz="1200" dirty="0"/>
                        <a:t>score=4.0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Accuracy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Precision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Recall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F1-score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Precision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Recall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F1-score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Baseline</a:t>
                      </a:r>
                      <a:r>
                        <a:rPr lang="zh-CN" altLang="en-US" sz="1200" dirty="0"/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c-SVC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4452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nu-SVC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68556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2451731-B679-48F7-BBDB-F320114970F0}"/>
              </a:ext>
            </a:extLst>
          </p:cNvPr>
          <p:cNvSpPr txBox="1"/>
          <p:nvPr/>
        </p:nvSpPr>
        <p:spPr>
          <a:xfrm>
            <a:off x="1126444" y="4975953"/>
            <a:ext cx="9939111" cy="10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baseline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特征时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nu-SVC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指标最优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结果差于神经网络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7AD78-3B83-4672-84DE-205D52BB02A4}"/>
              </a:ext>
            </a:extLst>
          </p:cNvPr>
          <p:cNvSpPr txBox="1"/>
          <p:nvPr/>
        </p:nvSpPr>
        <p:spPr>
          <a:xfrm>
            <a:off x="5302353" y="3662033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4.</a:t>
            </a:r>
            <a:r>
              <a:rPr lang="zh-CN" altLang="en-US" sz="1200" dirty="0"/>
              <a:t> 方案三实验结果</a:t>
            </a: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43898"/>
              </p:ext>
            </p:extLst>
          </p:nvPr>
        </p:nvGraphicFramePr>
        <p:xfrm>
          <a:off x="2032001" y="1889860"/>
          <a:ext cx="8127999" cy="288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中文：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测试集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范文集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评价方式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英文：使用神经网络做回归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中文：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日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小样本学习整理报告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本周完成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61626"/>
              </p:ext>
            </p:extLst>
          </p:nvPr>
        </p:nvGraphicFramePr>
        <p:xfrm>
          <a:off x="1126443" y="1468052"/>
          <a:ext cx="9939115" cy="43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96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331335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离题（</a:t>
                      </a:r>
                      <a:r>
                        <a:rPr lang="en-US" altLang="zh-CN" sz="1200" b="1" dirty="0"/>
                        <a:t>score=2.0-2.5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切题（</a:t>
                      </a:r>
                      <a:r>
                        <a:rPr lang="en-US" altLang="zh-CN" sz="1200" b="1" dirty="0"/>
                        <a:t>score=3.0-4.0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0.9649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0.9518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0.9518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5DC40-1DBA-4644-A563-24B797C57152}"/>
              </a:ext>
            </a:extLst>
          </p:cNvPr>
          <p:cNvSpPr txBox="1"/>
          <p:nvPr/>
        </p:nvSpPr>
        <p:spPr>
          <a:xfrm>
            <a:off x="4524897" y="596394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附表</a:t>
            </a:r>
            <a:r>
              <a:rPr lang="en-US" altLang="zh-CN" sz="1200" dirty="0"/>
              <a:t>1.</a:t>
            </a:r>
            <a:r>
              <a:rPr lang="zh-CN" altLang="en-US" sz="1200" dirty="0"/>
              <a:t> 方案一实验结果（</a:t>
            </a:r>
            <a:r>
              <a:rPr lang="en-US" altLang="zh-CN" sz="1200" dirty="0"/>
              <a:t>Accuracy</a:t>
            </a:r>
            <a:r>
              <a:rPr lang="zh-CN" altLang="en-US" sz="1200" dirty="0"/>
              <a:t>调阈值）</a:t>
            </a:r>
          </a:p>
        </p:txBody>
      </p:sp>
    </p:spTree>
    <p:extLst>
      <p:ext uri="{BB962C8B-B14F-4D97-AF65-F5344CB8AC3E}">
        <p14:creationId xmlns:p14="http://schemas.microsoft.com/office/powerpoint/2010/main" val="17761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5A97CB0-E46B-4EEE-8586-78C911FE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5473"/>
              </p:ext>
            </p:extLst>
          </p:nvPr>
        </p:nvGraphicFramePr>
        <p:xfrm>
          <a:off x="1126443" y="1468052"/>
          <a:ext cx="9939115" cy="43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96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331335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32469575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974148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离题（</a:t>
                      </a:r>
                      <a:r>
                        <a:rPr lang="en-US" altLang="zh-CN" sz="1200" b="1" dirty="0"/>
                        <a:t>score=2.0-2.5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切题（</a:t>
                      </a:r>
                      <a:r>
                        <a:rPr lang="en-US" altLang="zh-CN" sz="1200" b="1" dirty="0"/>
                        <a:t>score=3.0-4.0</a:t>
                      </a:r>
                      <a:r>
                        <a:rPr lang="zh-CN" altLang="en-US" sz="1200" b="1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Accuracy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Precision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Recall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F1-score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1966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76586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分类模型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31578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04361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0.1383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133218"/>
                  </a:ext>
                </a:extLst>
              </a:tr>
              <a:tr h="2736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生成模型</a:t>
                      </a:r>
                      <a:r>
                        <a:rPr lang="en-US" altLang="zh-CN" sz="1200" b="1" dirty="0"/>
                        <a:t>HT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Lstm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9082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402010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Bert(+whitening)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99497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32260F-BDBC-4A55-A34B-56411FA0B002}"/>
              </a:ext>
            </a:extLst>
          </p:cNvPr>
          <p:cNvSpPr txBox="1"/>
          <p:nvPr/>
        </p:nvSpPr>
        <p:spPr>
          <a:xfrm>
            <a:off x="4524897" y="596394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附表</a:t>
            </a:r>
            <a:r>
              <a:rPr lang="en-US" altLang="zh-CN" sz="1200" dirty="0"/>
              <a:t>2.</a:t>
            </a:r>
            <a:r>
              <a:rPr lang="zh-CN" altLang="en-US" sz="1200" dirty="0"/>
              <a:t> 方案二实验结果（</a:t>
            </a:r>
            <a:r>
              <a:rPr lang="en-US" altLang="zh-CN" sz="1200" dirty="0"/>
              <a:t>Accuracy</a:t>
            </a:r>
            <a:r>
              <a:rPr lang="zh-CN" altLang="en-US" sz="1200" dirty="0"/>
              <a:t>调阈值）</a:t>
            </a:r>
          </a:p>
        </p:txBody>
      </p:sp>
    </p:spTree>
    <p:extLst>
      <p:ext uri="{BB962C8B-B14F-4D97-AF65-F5344CB8AC3E}">
        <p14:creationId xmlns:p14="http://schemas.microsoft.com/office/powerpoint/2010/main" val="18954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3809</TotalTime>
  <Words>1396</Words>
  <Application>Microsoft Office PowerPoint</Application>
  <PresentationFormat>宽屏</PresentationFormat>
  <Paragraphs>884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英文离题实验更新</vt:lpstr>
      <vt:lpstr>英文离题实验更新（方案一）</vt:lpstr>
      <vt:lpstr>英文离题实验更新（方案二）</vt:lpstr>
      <vt:lpstr>英文离题实验更新（方案三）</vt:lpstr>
      <vt:lpstr>下周计划</vt:lpstr>
      <vt:lpstr>英文离题实验更新</vt:lpstr>
      <vt:lpstr>英文离题实验更新</vt:lpstr>
      <vt:lpstr>英文离题实验更新</vt:lpstr>
      <vt:lpstr>英文离题实验更新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1191</cp:revision>
  <cp:lastPrinted>2020-10-20T06:37:41Z</cp:lastPrinted>
  <dcterms:created xsi:type="dcterms:W3CDTF">2020-10-30T08:06:32Z</dcterms:created>
  <dcterms:modified xsi:type="dcterms:W3CDTF">2021-04-15T06:15:45Z</dcterms:modified>
</cp:coreProperties>
</file>