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8" r:id="rId4"/>
    <p:sldId id="1625" r:id="rId5"/>
    <p:sldId id="1646" r:id="rId6"/>
    <p:sldId id="1631" r:id="rId7"/>
    <p:sldId id="1647" r:id="rId8"/>
    <p:sldId id="1655" r:id="rId9"/>
    <p:sldId id="1649" r:id="rId10"/>
    <p:sldId id="1658" r:id="rId11"/>
    <p:sldId id="1657" r:id="rId12"/>
    <p:sldId id="1638" r:id="rId13"/>
    <p:sldId id="1637" r:id="rId14"/>
    <p:sldId id="1650" r:id="rId15"/>
    <p:sldId id="1651" r:id="rId16"/>
    <p:sldId id="1656" r:id="rId17"/>
    <p:sldId id="1652" r:id="rId18"/>
    <p:sldId id="1653" r:id="rId19"/>
    <p:sldId id="1644" r:id="rId20"/>
    <p:sldId id="1645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0F0"/>
    <a:srgbClr val="A9DCF6"/>
    <a:srgbClr val="BABCBD"/>
    <a:srgbClr val="347DAA"/>
    <a:srgbClr val="76A438"/>
    <a:srgbClr val="91B73B"/>
    <a:srgbClr val="1B5B8F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2020.06.20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 userDrawn="1"/>
        </p:nvGrpSpPr>
        <p:grpSpPr>
          <a:xfrm>
            <a:off x="10117" y="4221088"/>
            <a:ext cx="12214757" cy="2636912"/>
            <a:chOff x="10118" y="5377500"/>
            <a:chExt cx="6858002" cy="1480500"/>
          </a:xfrm>
        </p:grpSpPr>
        <p:sp>
          <p:nvSpPr>
            <p:cNvPr id="81" name="Shape 26"/>
            <p:cNvSpPr/>
            <p:nvPr/>
          </p:nvSpPr>
          <p:spPr>
            <a:xfrm flipH="1">
              <a:off x="10118" y="5919093"/>
              <a:ext cx="6858002" cy="938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02222"/>
                  </a:lnTo>
                  <a:lnTo>
                    <a:pt x="583" y="102222"/>
                  </a:lnTo>
                  <a:lnTo>
                    <a:pt x="583" y="89777"/>
                  </a:lnTo>
                  <a:lnTo>
                    <a:pt x="4166" y="89777"/>
                  </a:lnTo>
                  <a:lnTo>
                    <a:pt x="4166" y="79111"/>
                  </a:lnTo>
                  <a:lnTo>
                    <a:pt x="6416" y="79111"/>
                  </a:lnTo>
                  <a:lnTo>
                    <a:pt x="6416" y="91111"/>
                  </a:lnTo>
                  <a:lnTo>
                    <a:pt x="7625" y="91111"/>
                  </a:lnTo>
                  <a:lnTo>
                    <a:pt x="7625" y="79111"/>
                  </a:lnTo>
                  <a:lnTo>
                    <a:pt x="8958" y="79111"/>
                  </a:lnTo>
                  <a:lnTo>
                    <a:pt x="8958" y="45333"/>
                  </a:lnTo>
                  <a:lnTo>
                    <a:pt x="9541" y="45333"/>
                  </a:lnTo>
                  <a:lnTo>
                    <a:pt x="9541" y="39111"/>
                  </a:lnTo>
                  <a:lnTo>
                    <a:pt x="10958" y="39111"/>
                  </a:lnTo>
                  <a:lnTo>
                    <a:pt x="10958" y="45333"/>
                  </a:lnTo>
                  <a:lnTo>
                    <a:pt x="11583" y="45333"/>
                  </a:lnTo>
                  <a:lnTo>
                    <a:pt x="11583" y="76000"/>
                  </a:lnTo>
                  <a:lnTo>
                    <a:pt x="12083" y="76000"/>
                  </a:lnTo>
                  <a:lnTo>
                    <a:pt x="12083" y="95555"/>
                  </a:lnTo>
                  <a:lnTo>
                    <a:pt x="13250" y="95555"/>
                  </a:lnTo>
                  <a:lnTo>
                    <a:pt x="13250" y="60000"/>
                  </a:lnTo>
                  <a:lnTo>
                    <a:pt x="14041" y="60000"/>
                  </a:lnTo>
                  <a:lnTo>
                    <a:pt x="14041" y="45333"/>
                  </a:lnTo>
                  <a:lnTo>
                    <a:pt x="14583" y="45333"/>
                  </a:lnTo>
                  <a:lnTo>
                    <a:pt x="14583" y="27555"/>
                  </a:lnTo>
                  <a:lnTo>
                    <a:pt x="14958" y="27555"/>
                  </a:lnTo>
                  <a:lnTo>
                    <a:pt x="14958" y="14222"/>
                  </a:lnTo>
                  <a:lnTo>
                    <a:pt x="15333" y="14222"/>
                  </a:lnTo>
                  <a:lnTo>
                    <a:pt x="15333" y="0"/>
                  </a:lnTo>
                  <a:lnTo>
                    <a:pt x="15958" y="0"/>
                  </a:lnTo>
                  <a:lnTo>
                    <a:pt x="15958" y="13777"/>
                  </a:lnTo>
                  <a:lnTo>
                    <a:pt x="16416" y="13777"/>
                  </a:lnTo>
                  <a:lnTo>
                    <a:pt x="16416" y="24888"/>
                  </a:lnTo>
                  <a:lnTo>
                    <a:pt x="16791" y="24888"/>
                  </a:lnTo>
                  <a:lnTo>
                    <a:pt x="16791" y="46222"/>
                  </a:lnTo>
                  <a:lnTo>
                    <a:pt x="17333" y="46222"/>
                  </a:lnTo>
                  <a:lnTo>
                    <a:pt x="17333" y="61333"/>
                  </a:lnTo>
                  <a:lnTo>
                    <a:pt x="17916" y="61333"/>
                  </a:lnTo>
                  <a:lnTo>
                    <a:pt x="17916" y="101333"/>
                  </a:lnTo>
                  <a:lnTo>
                    <a:pt x="18875" y="101333"/>
                  </a:lnTo>
                  <a:lnTo>
                    <a:pt x="18875" y="92000"/>
                  </a:lnTo>
                  <a:lnTo>
                    <a:pt x="20958" y="92000"/>
                  </a:lnTo>
                  <a:lnTo>
                    <a:pt x="20958" y="96444"/>
                  </a:lnTo>
                  <a:lnTo>
                    <a:pt x="21750" y="96444"/>
                  </a:lnTo>
                  <a:lnTo>
                    <a:pt x="21750" y="54666"/>
                  </a:lnTo>
                  <a:lnTo>
                    <a:pt x="22333" y="54666"/>
                  </a:lnTo>
                  <a:lnTo>
                    <a:pt x="22333" y="42666"/>
                  </a:lnTo>
                  <a:lnTo>
                    <a:pt x="24166" y="42666"/>
                  </a:lnTo>
                  <a:lnTo>
                    <a:pt x="24166" y="53777"/>
                  </a:lnTo>
                  <a:lnTo>
                    <a:pt x="24583" y="56888"/>
                  </a:lnTo>
                  <a:lnTo>
                    <a:pt x="24583" y="85777"/>
                  </a:lnTo>
                  <a:lnTo>
                    <a:pt x="25291" y="85777"/>
                  </a:lnTo>
                  <a:lnTo>
                    <a:pt x="25291" y="79555"/>
                  </a:lnTo>
                  <a:lnTo>
                    <a:pt x="27125" y="79555"/>
                  </a:lnTo>
                  <a:lnTo>
                    <a:pt x="27125" y="86222"/>
                  </a:lnTo>
                  <a:lnTo>
                    <a:pt x="28208" y="86222"/>
                  </a:lnTo>
                  <a:lnTo>
                    <a:pt x="28208" y="92000"/>
                  </a:lnTo>
                  <a:lnTo>
                    <a:pt x="29416" y="92000"/>
                  </a:lnTo>
                  <a:lnTo>
                    <a:pt x="29416" y="83555"/>
                  </a:lnTo>
                  <a:lnTo>
                    <a:pt x="30250" y="83555"/>
                  </a:lnTo>
                  <a:lnTo>
                    <a:pt x="30250" y="65777"/>
                  </a:lnTo>
                  <a:lnTo>
                    <a:pt x="35041" y="65777"/>
                  </a:lnTo>
                  <a:lnTo>
                    <a:pt x="35041" y="83555"/>
                  </a:lnTo>
                  <a:lnTo>
                    <a:pt x="35875" y="83555"/>
                  </a:lnTo>
                  <a:lnTo>
                    <a:pt x="35875" y="65777"/>
                  </a:lnTo>
                  <a:lnTo>
                    <a:pt x="39916" y="65777"/>
                  </a:lnTo>
                  <a:lnTo>
                    <a:pt x="39916" y="72888"/>
                  </a:lnTo>
                  <a:lnTo>
                    <a:pt x="41041" y="72888"/>
                  </a:lnTo>
                  <a:lnTo>
                    <a:pt x="41041" y="99555"/>
                  </a:lnTo>
                  <a:lnTo>
                    <a:pt x="42583" y="99555"/>
                  </a:lnTo>
                  <a:lnTo>
                    <a:pt x="42583" y="76888"/>
                  </a:lnTo>
                  <a:lnTo>
                    <a:pt x="45250" y="56000"/>
                  </a:lnTo>
                  <a:lnTo>
                    <a:pt x="47875" y="76888"/>
                  </a:lnTo>
                  <a:lnTo>
                    <a:pt x="47875" y="88888"/>
                  </a:lnTo>
                  <a:lnTo>
                    <a:pt x="48666" y="88888"/>
                  </a:lnTo>
                  <a:lnTo>
                    <a:pt x="48666" y="104000"/>
                  </a:lnTo>
                  <a:lnTo>
                    <a:pt x="49208" y="104000"/>
                  </a:lnTo>
                  <a:lnTo>
                    <a:pt x="49208" y="73333"/>
                  </a:lnTo>
                  <a:lnTo>
                    <a:pt x="51500" y="73333"/>
                  </a:lnTo>
                  <a:lnTo>
                    <a:pt x="51500" y="85777"/>
                  </a:lnTo>
                  <a:lnTo>
                    <a:pt x="53708" y="85777"/>
                  </a:lnTo>
                  <a:lnTo>
                    <a:pt x="53708" y="94666"/>
                  </a:lnTo>
                  <a:lnTo>
                    <a:pt x="54500" y="94666"/>
                  </a:lnTo>
                  <a:lnTo>
                    <a:pt x="54500" y="85777"/>
                  </a:lnTo>
                  <a:lnTo>
                    <a:pt x="57125" y="85777"/>
                  </a:lnTo>
                  <a:lnTo>
                    <a:pt x="57125" y="102222"/>
                  </a:lnTo>
                  <a:lnTo>
                    <a:pt x="57625" y="102222"/>
                  </a:lnTo>
                  <a:lnTo>
                    <a:pt x="57625" y="104888"/>
                  </a:lnTo>
                  <a:lnTo>
                    <a:pt x="58875" y="104888"/>
                  </a:lnTo>
                  <a:lnTo>
                    <a:pt x="58875" y="94222"/>
                  </a:lnTo>
                  <a:lnTo>
                    <a:pt x="61666" y="94222"/>
                  </a:lnTo>
                  <a:lnTo>
                    <a:pt x="61666" y="89777"/>
                  </a:lnTo>
                  <a:lnTo>
                    <a:pt x="62250" y="89777"/>
                  </a:lnTo>
                  <a:lnTo>
                    <a:pt x="62250" y="84000"/>
                  </a:lnTo>
                  <a:lnTo>
                    <a:pt x="62833" y="84000"/>
                  </a:lnTo>
                  <a:lnTo>
                    <a:pt x="62833" y="88888"/>
                  </a:lnTo>
                  <a:lnTo>
                    <a:pt x="63500" y="88888"/>
                  </a:lnTo>
                  <a:lnTo>
                    <a:pt x="63500" y="83111"/>
                  </a:lnTo>
                  <a:lnTo>
                    <a:pt x="64999" y="83111"/>
                  </a:lnTo>
                  <a:lnTo>
                    <a:pt x="64999" y="88444"/>
                  </a:lnTo>
                  <a:lnTo>
                    <a:pt x="65666" y="88444"/>
                  </a:lnTo>
                  <a:lnTo>
                    <a:pt x="65666" y="103111"/>
                  </a:lnTo>
                  <a:lnTo>
                    <a:pt x="66916" y="103111"/>
                  </a:lnTo>
                  <a:lnTo>
                    <a:pt x="66916" y="82666"/>
                  </a:lnTo>
                  <a:lnTo>
                    <a:pt x="69375" y="82666"/>
                  </a:lnTo>
                  <a:lnTo>
                    <a:pt x="69375" y="88888"/>
                  </a:lnTo>
                  <a:lnTo>
                    <a:pt x="70416" y="88888"/>
                  </a:lnTo>
                  <a:lnTo>
                    <a:pt x="70416" y="46222"/>
                  </a:lnTo>
                  <a:lnTo>
                    <a:pt x="71500" y="35111"/>
                  </a:lnTo>
                  <a:lnTo>
                    <a:pt x="72458" y="45777"/>
                  </a:lnTo>
                  <a:lnTo>
                    <a:pt x="72458" y="103111"/>
                  </a:lnTo>
                  <a:lnTo>
                    <a:pt x="73583" y="103111"/>
                  </a:lnTo>
                  <a:lnTo>
                    <a:pt x="73583" y="47555"/>
                  </a:lnTo>
                  <a:lnTo>
                    <a:pt x="76916" y="47555"/>
                  </a:lnTo>
                  <a:lnTo>
                    <a:pt x="76916" y="97777"/>
                  </a:lnTo>
                  <a:lnTo>
                    <a:pt x="77541" y="97777"/>
                  </a:lnTo>
                  <a:lnTo>
                    <a:pt x="77541" y="85777"/>
                  </a:lnTo>
                  <a:lnTo>
                    <a:pt x="79000" y="85777"/>
                  </a:lnTo>
                  <a:lnTo>
                    <a:pt x="79000" y="92888"/>
                  </a:lnTo>
                  <a:lnTo>
                    <a:pt x="82000" y="92888"/>
                  </a:lnTo>
                  <a:lnTo>
                    <a:pt x="82000" y="102222"/>
                  </a:lnTo>
                  <a:lnTo>
                    <a:pt x="84333" y="102222"/>
                  </a:lnTo>
                  <a:lnTo>
                    <a:pt x="84333" y="88000"/>
                  </a:lnTo>
                  <a:lnTo>
                    <a:pt x="85583" y="88000"/>
                  </a:lnTo>
                  <a:lnTo>
                    <a:pt x="85583" y="96000"/>
                  </a:lnTo>
                  <a:lnTo>
                    <a:pt x="86500" y="96000"/>
                  </a:lnTo>
                  <a:lnTo>
                    <a:pt x="86500" y="91111"/>
                  </a:lnTo>
                  <a:lnTo>
                    <a:pt x="87791" y="91111"/>
                  </a:lnTo>
                  <a:lnTo>
                    <a:pt x="87791" y="84888"/>
                  </a:lnTo>
                  <a:lnTo>
                    <a:pt x="89375" y="84888"/>
                  </a:lnTo>
                  <a:lnTo>
                    <a:pt x="89375" y="100888"/>
                  </a:lnTo>
                  <a:lnTo>
                    <a:pt x="90541" y="100888"/>
                  </a:lnTo>
                  <a:lnTo>
                    <a:pt x="90541" y="63111"/>
                  </a:lnTo>
                  <a:lnTo>
                    <a:pt x="92458" y="63555"/>
                  </a:lnTo>
                  <a:lnTo>
                    <a:pt x="92458" y="84444"/>
                  </a:lnTo>
                  <a:lnTo>
                    <a:pt x="93750" y="84444"/>
                  </a:lnTo>
                  <a:lnTo>
                    <a:pt x="93750" y="97333"/>
                  </a:lnTo>
                  <a:lnTo>
                    <a:pt x="95375" y="97333"/>
                  </a:lnTo>
                  <a:lnTo>
                    <a:pt x="95375" y="83111"/>
                  </a:lnTo>
                  <a:lnTo>
                    <a:pt x="96500" y="83111"/>
                  </a:lnTo>
                  <a:lnTo>
                    <a:pt x="96500" y="77333"/>
                  </a:lnTo>
                  <a:lnTo>
                    <a:pt x="98000" y="77333"/>
                  </a:lnTo>
                  <a:lnTo>
                    <a:pt x="98000" y="81333"/>
                  </a:lnTo>
                  <a:lnTo>
                    <a:pt x="99041" y="81333"/>
                  </a:lnTo>
                  <a:lnTo>
                    <a:pt x="99041" y="75111"/>
                  </a:lnTo>
                  <a:lnTo>
                    <a:pt x="101000" y="59555"/>
                  </a:lnTo>
                  <a:lnTo>
                    <a:pt x="102916" y="75111"/>
                  </a:lnTo>
                  <a:lnTo>
                    <a:pt x="102916" y="96444"/>
                  </a:lnTo>
                  <a:lnTo>
                    <a:pt x="103250" y="96444"/>
                  </a:lnTo>
                  <a:lnTo>
                    <a:pt x="103250" y="92000"/>
                  </a:lnTo>
                  <a:lnTo>
                    <a:pt x="104750" y="92000"/>
                  </a:lnTo>
                  <a:lnTo>
                    <a:pt x="104750" y="111111"/>
                  </a:lnTo>
                  <a:lnTo>
                    <a:pt x="105125" y="111111"/>
                  </a:lnTo>
                  <a:lnTo>
                    <a:pt x="105125" y="101777"/>
                  </a:lnTo>
                  <a:lnTo>
                    <a:pt x="106291" y="101777"/>
                  </a:lnTo>
                  <a:lnTo>
                    <a:pt x="106291" y="81777"/>
                  </a:lnTo>
                  <a:lnTo>
                    <a:pt x="107791" y="81777"/>
                  </a:lnTo>
                  <a:lnTo>
                    <a:pt x="107791" y="101777"/>
                  </a:lnTo>
                  <a:lnTo>
                    <a:pt x="107833" y="101777"/>
                  </a:lnTo>
                  <a:lnTo>
                    <a:pt x="107833" y="93777"/>
                  </a:lnTo>
                  <a:lnTo>
                    <a:pt x="108583" y="93777"/>
                  </a:lnTo>
                  <a:lnTo>
                    <a:pt x="108583" y="89777"/>
                  </a:lnTo>
                  <a:lnTo>
                    <a:pt x="110166" y="89777"/>
                  </a:lnTo>
                  <a:lnTo>
                    <a:pt x="110166" y="103111"/>
                  </a:lnTo>
                  <a:lnTo>
                    <a:pt x="110416" y="103111"/>
                  </a:lnTo>
                  <a:lnTo>
                    <a:pt x="110416" y="93777"/>
                  </a:lnTo>
                  <a:lnTo>
                    <a:pt x="110625" y="93777"/>
                  </a:lnTo>
                  <a:lnTo>
                    <a:pt x="110625" y="76444"/>
                  </a:lnTo>
                  <a:lnTo>
                    <a:pt x="111416" y="76444"/>
                  </a:lnTo>
                  <a:lnTo>
                    <a:pt x="111416" y="68444"/>
                  </a:lnTo>
                  <a:lnTo>
                    <a:pt x="111833" y="68444"/>
                  </a:lnTo>
                  <a:lnTo>
                    <a:pt x="111833" y="64000"/>
                  </a:lnTo>
                  <a:lnTo>
                    <a:pt x="112916" y="64000"/>
                  </a:lnTo>
                  <a:lnTo>
                    <a:pt x="112916" y="68444"/>
                  </a:lnTo>
                  <a:lnTo>
                    <a:pt x="113375" y="68444"/>
                  </a:lnTo>
                  <a:lnTo>
                    <a:pt x="113375" y="91555"/>
                  </a:lnTo>
                  <a:lnTo>
                    <a:pt x="113416" y="91555"/>
                  </a:lnTo>
                  <a:lnTo>
                    <a:pt x="113416" y="91555"/>
                  </a:lnTo>
                  <a:lnTo>
                    <a:pt x="114666" y="91555"/>
                  </a:lnTo>
                  <a:lnTo>
                    <a:pt x="114666" y="79555"/>
                  </a:lnTo>
                  <a:lnTo>
                    <a:pt x="115250" y="79555"/>
                  </a:lnTo>
                  <a:lnTo>
                    <a:pt x="115250" y="68444"/>
                  </a:lnTo>
                  <a:lnTo>
                    <a:pt x="115625" y="68444"/>
                  </a:lnTo>
                  <a:lnTo>
                    <a:pt x="115625" y="55111"/>
                  </a:lnTo>
                  <a:lnTo>
                    <a:pt x="115916" y="55111"/>
                  </a:lnTo>
                  <a:lnTo>
                    <a:pt x="115916" y="44888"/>
                  </a:lnTo>
                  <a:lnTo>
                    <a:pt x="116250" y="44888"/>
                  </a:lnTo>
                  <a:lnTo>
                    <a:pt x="116250" y="34222"/>
                  </a:lnTo>
                  <a:lnTo>
                    <a:pt x="116666" y="34222"/>
                  </a:lnTo>
                  <a:lnTo>
                    <a:pt x="116666" y="44444"/>
                  </a:lnTo>
                  <a:lnTo>
                    <a:pt x="117000" y="44444"/>
                  </a:lnTo>
                  <a:lnTo>
                    <a:pt x="117000" y="52888"/>
                  </a:lnTo>
                  <a:lnTo>
                    <a:pt x="117333" y="52888"/>
                  </a:lnTo>
                  <a:lnTo>
                    <a:pt x="117333" y="68888"/>
                  </a:lnTo>
                  <a:lnTo>
                    <a:pt x="117708" y="68888"/>
                  </a:lnTo>
                  <a:lnTo>
                    <a:pt x="117708" y="80444"/>
                  </a:lnTo>
                  <a:lnTo>
                    <a:pt x="118166" y="80444"/>
                  </a:lnTo>
                  <a:lnTo>
                    <a:pt x="118166" y="92000"/>
                  </a:lnTo>
                  <a:lnTo>
                    <a:pt x="120000" y="9200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EDDDD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27358"/>
            <a:stretch>
              <a:fillRect/>
            </a:stretch>
          </p:blipFill>
          <p:spPr>
            <a:xfrm flipH="1">
              <a:off x="1367070" y="5377500"/>
              <a:ext cx="3517131" cy="1411808"/>
            </a:xfrm>
            <a:prstGeom prst="rect">
              <a:avLst/>
            </a:prstGeom>
          </p:spPr>
        </p:pic>
      </p:grpSp>
      <p:sp>
        <p:nvSpPr>
          <p:cNvPr id="83" name="任意多边形 199"/>
          <p:cNvSpPr/>
          <p:nvPr userDrawn="1"/>
        </p:nvSpPr>
        <p:spPr>
          <a:xfrm>
            <a:off x="1" y="1"/>
            <a:ext cx="5240431" cy="2676823"/>
          </a:xfrm>
          <a:custGeom>
            <a:avLst/>
            <a:gdLst>
              <a:gd name="connsiteX0" fmla="*/ 0 w 5240431"/>
              <a:gd name="connsiteY0" fmla="*/ 2503135 h 2676823"/>
              <a:gd name="connsiteX1" fmla="*/ 9911 w 5240431"/>
              <a:gd name="connsiteY1" fmla="*/ 2509550 h 2676823"/>
              <a:gd name="connsiteX2" fmla="*/ 9911 w 5240431"/>
              <a:gd name="connsiteY2" fmla="*/ 2666890 h 2676823"/>
              <a:gd name="connsiteX3" fmla="*/ 6246 w 5240431"/>
              <a:gd name="connsiteY3" fmla="*/ 2670563 h 2676823"/>
              <a:gd name="connsiteX4" fmla="*/ 0 w 5240431"/>
              <a:gd name="connsiteY4" fmla="*/ 2676823 h 2676823"/>
              <a:gd name="connsiteX5" fmla="*/ 2708616 w 5240431"/>
              <a:gd name="connsiteY5" fmla="*/ 1766419 h 2676823"/>
              <a:gd name="connsiteX6" fmla="*/ 2786187 w 5240431"/>
              <a:gd name="connsiteY6" fmla="*/ 1798350 h 2676823"/>
              <a:gd name="connsiteX7" fmla="*/ 2786187 w 5240431"/>
              <a:gd name="connsiteY7" fmla="*/ 1955690 h 2676823"/>
              <a:gd name="connsiteX8" fmla="*/ 2553473 w 5240431"/>
              <a:gd name="connsiteY8" fmla="*/ 2190775 h 2676823"/>
              <a:gd name="connsiteX9" fmla="*/ 2398330 w 5240431"/>
              <a:gd name="connsiteY9" fmla="*/ 2190775 h 2676823"/>
              <a:gd name="connsiteX10" fmla="*/ 2398330 w 5240431"/>
              <a:gd name="connsiteY10" fmla="*/ 2033434 h 2676823"/>
              <a:gd name="connsiteX11" fmla="*/ 2631044 w 5240431"/>
              <a:gd name="connsiteY11" fmla="*/ 1798350 h 2676823"/>
              <a:gd name="connsiteX12" fmla="*/ 2708616 w 5240431"/>
              <a:gd name="connsiteY12" fmla="*/ 1766419 h 2676823"/>
              <a:gd name="connsiteX13" fmla="*/ 2332831 w 5240431"/>
              <a:gd name="connsiteY13" fmla="*/ 1631499 h 2676823"/>
              <a:gd name="connsiteX14" fmla="*/ 2410277 w 5240431"/>
              <a:gd name="connsiteY14" fmla="*/ 1663483 h 2676823"/>
              <a:gd name="connsiteX15" fmla="*/ 2410277 w 5240431"/>
              <a:gd name="connsiteY15" fmla="*/ 1821082 h 2676823"/>
              <a:gd name="connsiteX16" fmla="*/ 2255386 w 5240431"/>
              <a:gd name="connsiteY16" fmla="*/ 1821082 h 2676823"/>
              <a:gd name="connsiteX17" fmla="*/ 2255386 w 5240431"/>
              <a:gd name="connsiteY17" fmla="*/ 1663483 h 2676823"/>
              <a:gd name="connsiteX18" fmla="*/ 2332831 w 5240431"/>
              <a:gd name="connsiteY18" fmla="*/ 1631499 h 2676823"/>
              <a:gd name="connsiteX19" fmla="*/ 2816565 w 5240431"/>
              <a:gd name="connsiteY19" fmla="*/ 1142958 h 2676823"/>
              <a:gd name="connsiteX20" fmla="*/ 2894136 w 5240431"/>
              <a:gd name="connsiteY20" fmla="*/ 1176167 h 2676823"/>
              <a:gd name="connsiteX21" fmla="*/ 2894136 w 5240431"/>
              <a:gd name="connsiteY21" fmla="*/ 1332986 h 2676823"/>
              <a:gd name="connsiteX22" fmla="*/ 2661422 w 5240431"/>
              <a:gd name="connsiteY22" fmla="*/ 1567293 h 2676823"/>
              <a:gd name="connsiteX23" fmla="*/ 2506280 w 5240431"/>
              <a:gd name="connsiteY23" fmla="*/ 1567293 h 2676823"/>
              <a:gd name="connsiteX24" fmla="*/ 2506280 w 5240431"/>
              <a:gd name="connsiteY24" fmla="*/ 1410473 h 2676823"/>
              <a:gd name="connsiteX25" fmla="*/ 2738994 w 5240431"/>
              <a:gd name="connsiteY25" fmla="*/ 1176167 h 2676823"/>
              <a:gd name="connsiteX26" fmla="*/ 2816565 w 5240431"/>
              <a:gd name="connsiteY26" fmla="*/ 1142958 h 2676823"/>
              <a:gd name="connsiteX27" fmla="*/ 1805646 w 5240431"/>
              <a:gd name="connsiteY27" fmla="*/ 1131410 h 2676823"/>
              <a:gd name="connsiteX28" fmla="*/ 1883180 w 5240431"/>
              <a:gd name="connsiteY28" fmla="*/ 1163314 h 2676823"/>
              <a:gd name="connsiteX29" fmla="*/ 1883180 w 5240431"/>
              <a:gd name="connsiteY29" fmla="*/ 1320523 h 2676823"/>
              <a:gd name="connsiteX30" fmla="*/ 1556429 w 5240431"/>
              <a:gd name="connsiteY30" fmla="*/ 1649736 h 2676823"/>
              <a:gd name="connsiteX31" fmla="*/ 1401360 w 5240431"/>
              <a:gd name="connsiteY31" fmla="*/ 1649736 h 2676823"/>
              <a:gd name="connsiteX32" fmla="*/ 1401360 w 5240431"/>
              <a:gd name="connsiteY32" fmla="*/ 1492528 h 2676823"/>
              <a:gd name="connsiteX33" fmla="*/ 1728111 w 5240431"/>
              <a:gd name="connsiteY33" fmla="*/ 1163314 h 2676823"/>
              <a:gd name="connsiteX34" fmla="*/ 1805646 w 5240431"/>
              <a:gd name="connsiteY34" fmla="*/ 1131410 h 2676823"/>
              <a:gd name="connsiteX35" fmla="*/ 4929462 w 5240431"/>
              <a:gd name="connsiteY35" fmla="*/ 0 h 2676823"/>
              <a:gd name="connsiteX36" fmla="*/ 5240431 w 5240431"/>
              <a:gd name="connsiteY36" fmla="*/ 0 h 2676823"/>
              <a:gd name="connsiteX37" fmla="*/ 5233955 w 5240431"/>
              <a:gd name="connsiteY37" fmla="*/ 6527 h 2676823"/>
              <a:gd name="connsiteX38" fmla="*/ 3277649 w 5240431"/>
              <a:gd name="connsiteY38" fmla="*/ 1978392 h 2676823"/>
              <a:gd name="connsiteX39" fmla="*/ 3122493 w 5240431"/>
              <a:gd name="connsiteY39" fmla="*/ 1978392 h 2676823"/>
              <a:gd name="connsiteX40" fmla="*/ 3122493 w 5240431"/>
              <a:gd name="connsiteY40" fmla="*/ 1821340 h 2676823"/>
              <a:gd name="connsiteX41" fmla="*/ 4736054 w 5240431"/>
              <a:gd name="connsiteY41" fmla="*/ 194947 h 2676823"/>
              <a:gd name="connsiteX42" fmla="*/ 4417601 w 5240431"/>
              <a:gd name="connsiteY42" fmla="*/ 0 h 2676823"/>
              <a:gd name="connsiteX43" fmla="*/ 4728653 w 5240431"/>
              <a:gd name="connsiteY43" fmla="*/ 0 h 2676823"/>
              <a:gd name="connsiteX44" fmla="*/ 4590647 w 5240431"/>
              <a:gd name="connsiteY44" fmla="*/ 139018 h 2676823"/>
              <a:gd name="connsiteX45" fmla="*/ 3021802 w 5240431"/>
              <a:gd name="connsiteY45" fmla="*/ 1719371 h 2676823"/>
              <a:gd name="connsiteX46" fmla="*/ 2866647 w 5240431"/>
              <a:gd name="connsiteY46" fmla="*/ 1719371 h 2676823"/>
              <a:gd name="connsiteX47" fmla="*/ 2866647 w 5240431"/>
              <a:gd name="connsiteY47" fmla="*/ 1562331 h 2676823"/>
              <a:gd name="connsiteX48" fmla="*/ 4294221 w 5240431"/>
              <a:gd name="connsiteY48" fmla="*/ 124285 h 2676823"/>
              <a:gd name="connsiteX49" fmla="*/ 3905776 w 5240431"/>
              <a:gd name="connsiteY49" fmla="*/ 0 h 2676823"/>
              <a:gd name="connsiteX50" fmla="*/ 4216768 w 5240431"/>
              <a:gd name="connsiteY50" fmla="*/ 0 h 2676823"/>
              <a:gd name="connsiteX51" fmla="*/ 4129503 w 5240431"/>
              <a:gd name="connsiteY51" fmla="*/ 87963 h 2676823"/>
              <a:gd name="connsiteX52" fmla="*/ 3128169 w 5240431"/>
              <a:gd name="connsiteY52" fmla="*/ 1097321 h 2676823"/>
              <a:gd name="connsiteX53" fmla="*/ 2973009 w 5240431"/>
              <a:gd name="connsiteY53" fmla="*/ 1097321 h 2676823"/>
              <a:gd name="connsiteX54" fmla="*/ 2973009 w 5240431"/>
              <a:gd name="connsiteY54" fmla="*/ 940241 h 2676823"/>
              <a:gd name="connsiteX55" fmla="*/ 3792695 w 5240431"/>
              <a:gd name="connsiteY55" fmla="*/ 113987 h 2676823"/>
              <a:gd name="connsiteX56" fmla="*/ 3393133 w 5240431"/>
              <a:gd name="connsiteY56" fmla="*/ 0 h 2676823"/>
              <a:gd name="connsiteX57" fmla="*/ 3705157 w 5240431"/>
              <a:gd name="connsiteY57" fmla="*/ 0 h 2676823"/>
              <a:gd name="connsiteX58" fmla="*/ 3581665 w 5240431"/>
              <a:gd name="connsiteY58" fmla="*/ 124500 h 2676823"/>
              <a:gd name="connsiteX59" fmla="*/ 1766420 w 5240431"/>
              <a:gd name="connsiteY59" fmla="*/ 1954571 h 2676823"/>
              <a:gd name="connsiteX60" fmla="*/ 1609362 w 5240431"/>
              <a:gd name="connsiteY60" fmla="*/ 1954571 h 2676823"/>
              <a:gd name="connsiteX61" fmla="*/ 1609362 w 5240431"/>
              <a:gd name="connsiteY61" fmla="*/ 1797491 h 2676823"/>
              <a:gd name="connsiteX62" fmla="*/ 3261929 w 5240431"/>
              <a:gd name="connsiteY62" fmla="*/ 132213 h 2676823"/>
              <a:gd name="connsiteX63" fmla="*/ 2883536 w 5240431"/>
              <a:gd name="connsiteY63" fmla="*/ 0 h 2676823"/>
              <a:gd name="connsiteX64" fmla="*/ 3194511 w 5240431"/>
              <a:gd name="connsiteY64" fmla="*/ 0 h 2676823"/>
              <a:gd name="connsiteX65" fmla="*/ 3120040 w 5240431"/>
              <a:gd name="connsiteY65" fmla="*/ 75068 h 2676823"/>
              <a:gd name="connsiteX66" fmla="*/ 2118769 w 5240431"/>
              <a:gd name="connsiteY66" fmla="*/ 1084363 h 2676823"/>
              <a:gd name="connsiteX67" fmla="*/ 1963618 w 5240431"/>
              <a:gd name="connsiteY67" fmla="*/ 1084363 h 2676823"/>
              <a:gd name="connsiteX68" fmla="*/ 1963618 w 5240431"/>
              <a:gd name="connsiteY68" fmla="*/ 927293 h 2676823"/>
              <a:gd name="connsiteX69" fmla="*/ 2782866 w 5240431"/>
              <a:gd name="connsiteY69" fmla="*/ 101477 h 2676823"/>
              <a:gd name="connsiteX70" fmla="*/ 2346696 w 5240431"/>
              <a:gd name="connsiteY70" fmla="*/ 0 h 2676823"/>
              <a:gd name="connsiteX71" fmla="*/ 2657693 w 5240431"/>
              <a:gd name="connsiteY71" fmla="*/ 0 h 2676823"/>
              <a:gd name="connsiteX72" fmla="*/ 2508369 w 5240431"/>
              <a:gd name="connsiteY72" fmla="*/ 150464 h 2676823"/>
              <a:gd name="connsiteX73" fmla="*/ 245532 w 5240431"/>
              <a:gd name="connsiteY73" fmla="*/ 2430577 h 2676823"/>
              <a:gd name="connsiteX74" fmla="*/ 88525 w 5240431"/>
              <a:gd name="connsiteY74" fmla="*/ 2430577 h 2676823"/>
              <a:gd name="connsiteX75" fmla="*/ 88525 w 5240431"/>
              <a:gd name="connsiteY75" fmla="*/ 2275404 h 2676823"/>
              <a:gd name="connsiteX76" fmla="*/ 2188947 w 5240431"/>
              <a:gd name="connsiteY76" fmla="*/ 158953 h 2676823"/>
              <a:gd name="connsiteX77" fmla="*/ 1833946 w 5240431"/>
              <a:gd name="connsiteY77" fmla="*/ 0 h 2676823"/>
              <a:gd name="connsiteX78" fmla="*/ 2146206 w 5240431"/>
              <a:gd name="connsiteY78" fmla="*/ 0 h 2676823"/>
              <a:gd name="connsiteX79" fmla="*/ 2014475 w 5240431"/>
              <a:gd name="connsiteY79" fmla="*/ 132686 h 2676823"/>
              <a:gd name="connsiteX80" fmla="*/ 241178 w 5240431"/>
              <a:gd name="connsiteY80" fmla="*/ 1918833 h 2676823"/>
              <a:gd name="connsiteX81" fmla="*/ 0 w 5240431"/>
              <a:gd name="connsiteY81" fmla="*/ 2161759 h 2676823"/>
              <a:gd name="connsiteX82" fmla="*/ 0 w 5240431"/>
              <a:gd name="connsiteY82" fmla="*/ 1848108 h 2676823"/>
              <a:gd name="connsiteX83" fmla="*/ 93281 w 5240431"/>
              <a:gd name="connsiteY83" fmla="*/ 1754106 h 2676823"/>
              <a:gd name="connsiteX84" fmla="*/ 1748398 w 5240431"/>
              <a:gd name="connsiteY84" fmla="*/ 86208 h 2676823"/>
              <a:gd name="connsiteX85" fmla="*/ 1322919 w 5240431"/>
              <a:gd name="connsiteY85" fmla="*/ 0 h 2676823"/>
              <a:gd name="connsiteX86" fmla="*/ 1635007 w 5240431"/>
              <a:gd name="connsiteY86" fmla="*/ 0 h 2676823"/>
              <a:gd name="connsiteX87" fmla="*/ 1378646 w 5240431"/>
              <a:gd name="connsiteY87" fmla="*/ 258455 h 2676823"/>
              <a:gd name="connsiteX88" fmla="*/ 86769 w 5240431"/>
              <a:gd name="connsiteY88" fmla="*/ 1560887 h 2676823"/>
              <a:gd name="connsiteX89" fmla="*/ 8271 w 5240431"/>
              <a:gd name="connsiteY89" fmla="*/ 1592753 h 2676823"/>
              <a:gd name="connsiteX90" fmla="*/ 0 w 5240431"/>
              <a:gd name="connsiteY90" fmla="*/ 1591165 h 2676823"/>
              <a:gd name="connsiteX91" fmla="*/ 0 w 5240431"/>
              <a:gd name="connsiteY91" fmla="*/ 1333099 h 2676823"/>
              <a:gd name="connsiteX92" fmla="*/ 49270 w 5240431"/>
              <a:gd name="connsiteY92" fmla="*/ 1283450 h 2676823"/>
              <a:gd name="connsiteX93" fmla="*/ 1202183 w 5240431"/>
              <a:gd name="connsiteY93" fmla="*/ 121665 h 2676823"/>
              <a:gd name="connsiteX94" fmla="*/ 809331 w 5240431"/>
              <a:gd name="connsiteY94" fmla="*/ 0 h 2676823"/>
              <a:gd name="connsiteX95" fmla="*/ 1121527 w 5240431"/>
              <a:gd name="connsiteY95" fmla="*/ 0 h 2676823"/>
              <a:gd name="connsiteX96" fmla="*/ 959769 w 5240431"/>
              <a:gd name="connsiteY96" fmla="*/ 162993 h 2676823"/>
              <a:gd name="connsiteX97" fmla="*/ 85483 w 5240431"/>
              <a:gd name="connsiteY97" fmla="*/ 1043952 h 2676823"/>
              <a:gd name="connsiteX98" fmla="*/ 0 w 5240431"/>
              <a:gd name="connsiteY98" fmla="*/ 1130088 h 2676823"/>
              <a:gd name="connsiteX99" fmla="*/ 0 w 5240431"/>
              <a:gd name="connsiteY99" fmla="*/ 815124 h 2676823"/>
              <a:gd name="connsiteX100" fmla="*/ 59173 w 5240431"/>
              <a:gd name="connsiteY100" fmla="*/ 755527 h 2676823"/>
              <a:gd name="connsiteX101" fmla="*/ 693709 w 5240431"/>
              <a:gd name="connsiteY101" fmla="*/ 116450 h 2676823"/>
              <a:gd name="connsiteX102" fmla="*/ 299211 w 5240431"/>
              <a:gd name="connsiteY102" fmla="*/ 0 h 2676823"/>
              <a:gd name="connsiteX103" fmla="*/ 610181 w 5240431"/>
              <a:gd name="connsiteY103" fmla="*/ 0 h 2676823"/>
              <a:gd name="connsiteX104" fmla="*/ 491626 w 5240431"/>
              <a:gd name="connsiteY104" fmla="*/ 119498 h 2676823"/>
              <a:gd name="connsiteX105" fmla="*/ 5647 w 5240431"/>
              <a:gd name="connsiteY105" fmla="*/ 609341 h 2676823"/>
              <a:gd name="connsiteX106" fmla="*/ 0 w 5240431"/>
              <a:gd name="connsiteY106" fmla="*/ 615034 h 2676823"/>
              <a:gd name="connsiteX107" fmla="*/ 0 w 5240431"/>
              <a:gd name="connsiteY107" fmla="*/ 301591 h 2676823"/>
              <a:gd name="connsiteX108" fmla="*/ 84806 w 5240431"/>
              <a:gd name="connsiteY108" fmla="*/ 216111 h 2676823"/>
              <a:gd name="connsiteX109" fmla="*/ 241670 w 5240431"/>
              <a:gd name="connsiteY109" fmla="*/ 57999 h 26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240431" h="2676823">
                <a:moveTo>
                  <a:pt x="0" y="2503135"/>
                </a:moveTo>
                <a:lnTo>
                  <a:pt x="9911" y="2509550"/>
                </a:lnTo>
                <a:cubicBezTo>
                  <a:pt x="52390" y="2553975"/>
                  <a:pt x="52390" y="2624315"/>
                  <a:pt x="9911" y="2666890"/>
                </a:cubicBezTo>
                <a:cubicBezTo>
                  <a:pt x="9911" y="2666890"/>
                  <a:pt x="9911" y="2666890"/>
                  <a:pt x="6246" y="2670563"/>
                </a:cubicBezTo>
                <a:lnTo>
                  <a:pt x="0" y="2676823"/>
                </a:lnTo>
                <a:close/>
                <a:moveTo>
                  <a:pt x="2708616" y="1766419"/>
                </a:moveTo>
                <a:cubicBezTo>
                  <a:pt x="2736782" y="1766419"/>
                  <a:pt x="2764947" y="1777062"/>
                  <a:pt x="2786187" y="1798350"/>
                </a:cubicBezTo>
                <a:cubicBezTo>
                  <a:pt x="2830514" y="1842775"/>
                  <a:pt x="2830514" y="1913115"/>
                  <a:pt x="2786187" y="1955690"/>
                </a:cubicBezTo>
                <a:cubicBezTo>
                  <a:pt x="2786187" y="1955690"/>
                  <a:pt x="2786187" y="1955690"/>
                  <a:pt x="2553473" y="2190775"/>
                </a:cubicBezTo>
                <a:cubicBezTo>
                  <a:pt x="2510993" y="2235200"/>
                  <a:pt x="2440810" y="2235200"/>
                  <a:pt x="2398330" y="2190775"/>
                </a:cubicBezTo>
                <a:cubicBezTo>
                  <a:pt x="2355850" y="2148200"/>
                  <a:pt x="2355850" y="2077860"/>
                  <a:pt x="2398330" y="2033434"/>
                </a:cubicBezTo>
                <a:cubicBezTo>
                  <a:pt x="2398330" y="2033434"/>
                  <a:pt x="2398330" y="2033434"/>
                  <a:pt x="2631044" y="1798350"/>
                </a:cubicBezTo>
                <a:cubicBezTo>
                  <a:pt x="2652285" y="1777062"/>
                  <a:pt x="2680450" y="1766419"/>
                  <a:pt x="2708616" y="1766419"/>
                </a:cubicBezTo>
                <a:close/>
                <a:moveTo>
                  <a:pt x="2332831" y="1631499"/>
                </a:moveTo>
                <a:cubicBezTo>
                  <a:pt x="2360952" y="1631499"/>
                  <a:pt x="2389072" y="1642160"/>
                  <a:pt x="2410277" y="1663483"/>
                </a:cubicBezTo>
                <a:cubicBezTo>
                  <a:pt x="2452688" y="1707981"/>
                  <a:pt x="2452688" y="1778437"/>
                  <a:pt x="2410277" y="1821082"/>
                </a:cubicBezTo>
                <a:cubicBezTo>
                  <a:pt x="2367866" y="1863726"/>
                  <a:pt x="2297797" y="1863726"/>
                  <a:pt x="2255386" y="1821082"/>
                </a:cubicBezTo>
                <a:cubicBezTo>
                  <a:pt x="2212975" y="1778437"/>
                  <a:pt x="2212975" y="1707981"/>
                  <a:pt x="2255386" y="1663483"/>
                </a:cubicBezTo>
                <a:cubicBezTo>
                  <a:pt x="2276591" y="1642160"/>
                  <a:pt x="2304711" y="1631499"/>
                  <a:pt x="2332831" y="1631499"/>
                </a:cubicBezTo>
                <a:close/>
                <a:moveTo>
                  <a:pt x="2816565" y="1142958"/>
                </a:moveTo>
                <a:cubicBezTo>
                  <a:pt x="2844731" y="1142958"/>
                  <a:pt x="2872897" y="1154027"/>
                  <a:pt x="2894136" y="1176167"/>
                </a:cubicBezTo>
                <a:cubicBezTo>
                  <a:pt x="2938463" y="1218600"/>
                  <a:pt x="2938463" y="1288708"/>
                  <a:pt x="2894136" y="1332986"/>
                </a:cubicBezTo>
                <a:cubicBezTo>
                  <a:pt x="2894136" y="1332986"/>
                  <a:pt x="2894136" y="1332986"/>
                  <a:pt x="2661422" y="1567293"/>
                </a:cubicBezTo>
                <a:cubicBezTo>
                  <a:pt x="2618943" y="1609726"/>
                  <a:pt x="2548759" y="1609726"/>
                  <a:pt x="2506280" y="1567293"/>
                </a:cubicBezTo>
                <a:cubicBezTo>
                  <a:pt x="2463800" y="1523014"/>
                  <a:pt x="2463800" y="1452907"/>
                  <a:pt x="2506280" y="1410473"/>
                </a:cubicBezTo>
                <a:cubicBezTo>
                  <a:pt x="2506280" y="1410473"/>
                  <a:pt x="2506280" y="1410473"/>
                  <a:pt x="2738994" y="1176167"/>
                </a:cubicBezTo>
                <a:cubicBezTo>
                  <a:pt x="2760234" y="1154027"/>
                  <a:pt x="2788400" y="1142958"/>
                  <a:pt x="2816565" y="1142958"/>
                </a:cubicBezTo>
                <a:close/>
                <a:moveTo>
                  <a:pt x="1805646" y="1131410"/>
                </a:moveTo>
                <a:cubicBezTo>
                  <a:pt x="1833798" y="1131410"/>
                  <a:pt x="1861950" y="1142045"/>
                  <a:pt x="1883180" y="1163314"/>
                </a:cubicBezTo>
                <a:cubicBezTo>
                  <a:pt x="1925639" y="1207702"/>
                  <a:pt x="1925639" y="1277984"/>
                  <a:pt x="1883180" y="1320523"/>
                </a:cubicBezTo>
                <a:cubicBezTo>
                  <a:pt x="1883180" y="1320523"/>
                  <a:pt x="1883180" y="1320523"/>
                  <a:pt x="1556429" y="1649736"/>
                </a:cubicBezTo>
                <a:cubicBezTo>
                  <a:pt x="1513969" y="1692275"/>
                  <a:pt x="1443819" y="1692275"/>
                  <a:pt x="1401360" y="1649736"/>
                </a:cubicBezTo>
                <a:cubicBezTo>
                  <a:pt x="1358901" y="1607198"/>
                  <a:pt x="1358901" y="1536916"/>
                  <a:pt x="1401360" y="1492528"/>
                </a:cubicBezTo>
                <a:cubicBezTo>
                  <a:pt x="1401360" y="1492528"/>
                  <a:pt x="1401360" y="1492528"/>
                  <a:pt x="1728111" y="1163314"/>
                </a:cubicBezTo>
                <a:cubicBezTo>
                  <a:pt x="1749341" y="1142045"/>
                  <a:pt x="1777493" y="1131410"/>
                  <a:pt x="1805646" y="1131410"/>
                </a:cubicBezTo>
                <a:close/>
                <a:moveTo>
                  <a:pt x="4929462" y="0"/>
                </a:moveTo>
                <a:lnTo>
                  <a:pt x="5240431" y="0"/>
                </a:lnTo>
                <a:lnTo>
                  <a:pt x="5233955" y="6527"/>
                </a:lnTo>
                <a:cubicBezTo>
                  <a:pt x="4758097" y="486170"/>
                  <a:pt x="4123619" y="1125694"/>
                  <a:pt x="3277649" y="1978392"/>
                </a:cubicBezTo>
                <a:cubicBezTo>
                  <a:pt x="3235166" y="2020888"/>
                  <a:pt x="3164976" y="2020888"/>
                  <a:pt x="3122493" y="1978392"/>
                </a:cubicBezTo>
                <a:cubicBezTo>
                  <a:pt x="3078163" y="1934048"/>
                  <a:pt x="3078163" y="1863836"/>
                  <a:pt x="3122493" y="1821340"/>
                </a:cubicBezTo>
                <a:cubicBezTo>
                  <a:pt x="3122493" y="1821340"/>
                  <a:pt x="3122493" y="1821340"/>
                  <a:pt x="4736054" y="194947"/>
                </a:cubicBezTo>
                <a:close/>
                <a:moveTo>
                  <a:pt x="4417601" y="0"/>
                </a:moveTo>
                <a:lnTo>
                  <a:pt x="4728653" y="0"/>
                </a:lnTo>
                <a:lnTo>
                  <a:pt x="4590647" y="139018"/>
                </a:lnTo>
                <a:cubicBezTo>
                  <a:pt x="4171793" y="560945"/>
                  <a:pt x="3656280" y="1080239"/>
                  <a:pt x="3021802" y="1719371"/>
                </a:cubicBezTo>
                <a:cubicBezTo>
                  <a:pt x="2979319" y="1763712"/>
                  <a:pt x="2909130" y="1763712"/>
                  <a:pt x="2866647" y="1719371"/>
                </a:cubicBezTo>
                <a:cubicBezTo>
                  <a:pt x="2824164" y="1676878"/>
                  <a:pt x="2824164" y="1606672"/>
                  <a:pt x="2866647" y="1562331"/>
                </a:cubicBezTo>
                <a:cubicBezTo>
                  <a:pt x="2866647" y="1562331"/>
                  <a:pt x="2866647" y="1562331"/>
                  <a:pt x="4294221" y="124285"/>
                </a:cubicBezTo>
                <a:close/>
                <a:moveTo>
                  <a:pt x="3905776" y="0"/>
                </a:moveTo>
                <a:lnTo>
                  <a:pt x="4216768" y="0"/>
                </a:lnTo>
                <a:lnTo>
                  <a:pt x="4129503" y="87963"/>
                </a:lnTo>
                <a:cubicBezTo>
                  <a:pt x="3827992" y="391891"/>
                  <a:pt x="3495289" y="727259"/>
                  <a:pt x="3128169" y="1097321"/>
                </a:cubicBezTo>
                <a:cubicBezTo>
                  <a:pt x="3085685" y="1139825"/>
                  <a:pt x="3015494" y="1139825"/>
                  <a:pt x="2973009" y="1097321"/>
                </a:cubicBezTo>
                <a:cubicBezTo>
                  <a:pt x="2930525" y="1052969"/>
                  <a:pt x="2930525" y="982745"/>
                  <a:pt x="2973009" y="940241"/>
                </a:cubicBezTo>
                <a:cubicBezTo>
                  <a:pt x="2973009" y="940241"/>
                  <a:pt x="2973009" y="940241"/>
                  <a:pt x="3792695" y="113987"/>
                </a:cubicBezTo>
                <a:close/>
                <a:moveTo>
                  <a:pt x="3393133" y="0"/>
                </a:moveTo>
                <a:lnTo>
                  <a:pt x="3705157" y="0"/>
                </a:lnTo>
                <a:lnTo>
                  <a:pt x="3581665" y="124500"/>
                </a:lnTo>
                <a:cubicBezTo>
                  <a:pt x="3097026" y="613097"/>
                  <a:pt x="2500548" y="1214448"/>
                  <a:pt x="1766420" y="1954571"/>
                </a:cubicBezTo>
                <a:cubicBezTo>
                  <a:pt x="1722074" y="1997075"/>
                  <a:pt x="1653708" y="1997075"/>
                  <a:pt x="1609362" y="1954571"/>
                </a:cubicBezTo>
                <a:cubicBezTo>
                  <a:pt x="1566864" y="1910219"/>
                  <a:pt x="1566864" y="1839995"/>
                  <a:pt x="1609362" y="1797491"/>
                </a:cubicBezTo>
                <a:cubicBezTo>
                  <a:pt x="1609362" y="1797491"/>
                  <a:pt x="1609362" y="1797491"/>
                  <a:pt x="3261929" y="132213"/>
                </a:cubicBezTo>
                <a:close/>
                <a:moveTo>
                  <a:pt x="2883536" y="0"/>
                </a:moveTo>
                <a:lnTo>
                  <a:pt x="3194511" y="0"/>
                </a:lnTo>
                <a:lnTo>
                  <a:pt x="3120040" y="75068"/>
                </a:lnTo>
                <a:cubicBezTo>
                  <a:pt x="2818548" y="378977"/>
                  <a:pt x="2485866" y="714324"/>
                  <a:pt x="2118769" y="1084363"/>
                </a:cubicBezTo>
                <a:cubicBezTo>
                  <a:pt x="2076287" y="1128712"/>
                  <a:pt x="2006099" y="1128712"/>
                  <a:pt x="1963618" y="1084363"/>
                </a:cubicBezTo>
                <a:cubicBezTo>
                  <a:pt x="1919289" y="1041862"/>
                  <a:pt x="1919289" y="971642"/>
                  <a:pt x="1963618" y="927293"/>
                </a:cubicBezTo>
                <a:cubicBezTo>
                  <a:pt x="1963618" y="927293"/>
                  <a:pt x="1963618" y="927293"/>
                  <a:pt x="2782866" y="101477"/>
                </a:cubicBezTo>
                <a:close/>
                <a:moveTo>
                  <a:pt x="2346696" y="0"/>
                </a:moveTo>
                <a:lnTo>
                  <a:pt x="2657693" y="0"/>
                </a:lnTo>
                <a:lnTo>
                  <a:pt x="2508369" y="150464"/>
                </a:lnTo>
                <a:cubicBezTo>
                  <a:pt x="1957950" y="705086"/>
                  <a:pt x="1224056" y="1444582"/>
                  <a:pt x="245532" y="2430577"/>
                </a:cubicBezTo>
                <a:cubicBezTo>
                  <a:pt x="201200" y="2474912"/>
                  <a:pt x="132856" y="2474912"/>
                  <a:pt x="88525" y="2430577"/>
                </a:cubicBezTo>
                <a:cubicBezTo>
                  <a:pt x="46040" y="2388089"/>
                  <a:pt x="46040" y="2317892"/>
                  <a:pt x="88525" y="2275404"/>
                </a:cubicBezTo>
                <a:cubicBezTo>
                  <a:pt x="88525" y="2275404"/>
                  <a:pt x="88525" y="2275404"/>
                  <a:pt x="2188947" y="158953"/>
                </a:cubicBezTo>
                <a:close/>
                <a:moveTo>
                  <a:pt x="1833946" y="0"/>
                </a:moveTo>
                <a:lnTo>
                  <a:pt x="2146206" y="0"/>
                </a:lnTo>
                <a:lnTo>
                  <a:pt x="2014475" y="132686"/>
                </a:lnTo>
                <a:cubicBezTo>
                  <a:pt x="1571778" y="578591"/>
                  <a:pt x="994348" y="1160205"/>
                  <a:pt x="241178" y="1918833"/>
                </a:cubicBezTo>
                <a:lnTo>
                  <a:pt x="0" y="2161759"/>
                </a:lnTo>
                <a:lnTo>
                  <a:pt x="0" y="1848108"/>
                </a:lnTo>
                <a:lnTo>
                  <a:pt x="93281" y="1754106"/>
                </a:lnTo>
                <a:cubicBezTo>
                  <a:pt x="441727" y="1402970"/>
                  <a:pt x="964395" y="876265"/>
                  <a:pt x="1748398" y="86208"/>
                </a:cubicBezTo>
                <a:close/>
                <a:moveTo>
                  <a:pt x="1322919" y="0"/>
                </a:moveTo>
                <a:lnTo>
                  <a:pt x="1635007" y="0"/>
                </a:lnTo>
                <a:lnTo>
                  <a:pt x="1378646" y="258455"/>
                </a:lnTo>
                <a:cubicBezTo>
                  <a:pt x="1004078" y="636083"/>
                  <a:pt x="576001" y="1067658"/>
                  <a:pt x="86769" y="1560887"/>
                </a:cubicBezTo>
                <a:cubicBezTo>
                  <a:pt x="64605" y="1582131"/>
                  <a:pt x="36438" y="1592753"/>
                  <a:pt x="8271" y="1592753"/>
                </a:cubicBezTo>
                <a:lnTo>
                  <a:pt x="0" y="1591165"/>
                </a:lnTo>
                <a:lnTo>
                  <a:pt x="0" y="1333099"/>
                </a:lnTo>
                <a:lnTo>
                  <a:pt x="49270" y="1283450"/>
                </a:lnTo>
                <a:cubicBezTo>
                  <a:pt x="192667" y="1138949"/>
                  <a:pt x="508141" y="821048"/>
                  <a:pt x="1202183" y="121665"/>
                </a:cubicBezTo>
                <a:close/>
                <a:moveTo>
                  <a:pt x="809331" y="0"/>
                </a:moveTo>
                <a:lnTo>
                  <a:pt x="1121527" y="0"/>
                </a:lnTo>
                <a:lnTo>
                  <a:pt x="959769" y="162993"/>
                </a:lnTo>
                <a:cubicBezTo>
                  <a:pt x="698451" y="426306"/>
                  <a:pt x="408098" y="718875"/>
                  <a:pt x="85483" y="1043952"/>
                </a:cubicBezTo>
                <a:lnTo>
                  <a:pt x="0" y="1130088"/>
                </a:lnTo>
                <a:lnTo>
                  <a:pt x="0" y="815124"/>
                </a:lnTo>
                <a:lnTo>
                  <a:pt x="59173" y="755527"/>
                </a:lnTo>
                <a:cubicBezTo>
                  <a:pt x="231794" y="581671"/>
                  <a:pt x="440756" y="371214"/>
                  <a:pt x="693709" y="116450"/>
                </a:cubicBezTo>
                <a:close/>
                <a:moveTo>
                  <a:pt x="299211" y="0"/>
                </a:moveTo>
                <a:lnTo>
                  <a:pt x="610181" y="0"/>
                </a:lnTo>
                <a:lnTo>
                  <a:pt x="491626" y="119498"/>
                </a:lnTo>
                <a:cubicBezTo>
                  <a:pt x="341061" y="271260"/>
                  <a:pt x="179344" y="434263"/>
                  <a:pt x="5647" y="609341"/>
                </a:cubicBezTo>
                <a:lnTo>
                  <a:pt x="0" y="615034"/>
                </a:lnTo>
                <a:lnTo>
                  <a:pt x="0" y="301591"/>
                </a:lnTo>
                <a:lnTo>
                  <a:pt x="84806" y="216111"/>
                </a:lnTo>
                <a:cubicBezTo>
                  <a:pt x="134788" y="165732"/>
                  <a:pt x="187041" y="113063"/>
                  <a:pt x="241670" y="57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83202" y="4622806"/>
            <a:ext cx="4391069" cy="55879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83202" y="2778913"/>
            <a:ext cx="4391069" cy="61103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lang="zh-CN" altLang="en-US" sz="2400" b="1" dirty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24422" y="3398023"/>
            <a:ext cx="3384376" cy="371475"/>
          </a:xfrm>
        </p:spPr>
        <p:txBody>
          <a:bodyPr anchor="ctr">
            <a:normAutofit/>
          </a:bodyPr>
          <a:lstStyle>
            <a:lvl1pPr marL="0" indent="0" algn="l">
              <a:buClr>
                <a:schemeClr val="accent1"/>
              </a:buClr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124422" y="3769498"/>
            <a:ext cx="3384376" cy="371475"/>
          </a:xfrm>
        </p:spPr>
        <p:txBody>
          <a:bodyPr anchor="ctr">
            <a:normAutofit/>
          </a:bodyPr>
          <a:lstStyle>
            <a:lvl1pPr marL="0" indent="0" algn="l">
              <a:buClr>
                <a:schemeClr val="accent2"/>
              </a:buClr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061997" y="1937171"/>
            <a:ext cx="6068007" cy="656792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61997" y="2723327"/>
            <a:ext cx="6068007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1303" name="组合 1302"/>
          <p:cNvGrpSpPr/>
          <p:nvPr userDrawn="1"/>
        </p:nvGrpSpPr>
        <p:grpSpPr>
          <a:xfrm>
            <a:off x="10117" y="4221088"/>
            <a:ext cx="12214757" cy="2636912"/>
            <a:chOff x="10118" y="5377500"/>
            <a:chExt cx="6858002" cy="1480500"/>
          </a:xfrm>
        </p:grpSpPr>
        <p:sp>
          <p:nvSpPr>
            <p:cNvPr id="1304" name="Shape 26"/>
            <p:cNvSpPr/>
            <p:nvPr/>
          </p:nvSpPr>
          <p:spPr>
            <a:xfrm flipH="1">
              <a:off x="10118" y="5919093"/>
              <a:ext cx="6858002" cy="938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02222"/>
                  </a:lnTo>
                  <a:lnTo>
                    <a:pt x="583" y="102222"/>
                  </a:lnTo>
                  <a:lnTo>
                    <a:pt x="583" y="89777"/>
                  </a:lnTo>
                  <a:lnTo>
                    <a:pt x="4166" y="89777"/>
                  </a:lnTo>
                  <a:lnTo>
                    <a:pt x="4166" y="79111"/>
                  </a:lnTo>
                  <a:lnTo>
                    <a:pt x="6416" y="79111"/>
                  </a:lnTo>
                  <a:lnTo>
                    <a:pt x="6416" y="91111"/>
                  </a:lnTo>
                  <a:lnTo>
                    <a:pt x="7625" y="91111"/>
                  </a:lnTo>
                  <a:lnTo>
                    <a:pt x="7625" y="79111"/>
                  </a:lnTo>
                  <a:lnTo>
                    <a:pt x="8958" y="79111"/>
                  </a:lnTo>
                  <a:lnTo>
                    <a:pt x="8958" y="45333"/>
                  </a:lnTo>
                  <a:lnTo>
                    <a:pt x="9541" y="45333"/>
                  </a:lnTo>
                  <a:lnTo>
                    <a:pt x="9541" y="39111"/>
                  </a:lnTo>
                  <a:lnTo>
                    <a:pt x="10958" y="39111"/>
                  </a:lnTo>
                  <a:lnTo>
                    <a:pt x="10958" y="45333"/>
                  </a:lnTo>
                  <a:lnTo>
                    <a:pt x="11583" y="45333"/>
                  </a:lnTo>
                  <a:lnTo>
                    <a:pt x="11583" y="76000"/>
                  </a:lnTo>
                  <a:lnTo>
                    <a:pt x="12083" y="76000"/>
                  </a:lnTo>
                  <a:lnTo>
                    <a:pt x="12083" y="95555"/>
                  </a:lnTo>
                  <a:lnTo>
                    <a:pt x="13250" y="95555"/>
                  </a:lnTo>
                  <a:lnTo>
                    <a:pt x="13250" y="60000"/>
                  </a:lnTo>
                  <a:lnTo>
                    <a:pt x="14041" y="60000"/>
                  </a:lnTo>
                  <a:lnTo>
                    <a:pt x="14041" y="45333"/>
                  </a:lnTo>
                  <a:lnTo>
                    <a:pt x="14583" y="45333"/>
                  </a:lnTo>
                  <a:lnTo>
                    <a:pt x="14583" y="27555"/>
                  </a:lnTo>
                  <a:lnTo>
                    <a:pt x="14958" y="27555"/>
                  </a:lnTo>
                  <a:lnTo>
                    <a:pt x="14958" y="14222"/>
                  </a:lnTo>
                  <a:lnTo>
                    <a:pt x="15333" y="14222"/>
                  </a:lnTo>
                  <a:lnTo>
                    <a:pt x="15333" y="0"/>
                  </a:lnTo>
                  <a:lnTo>
                    <a:pt x="15958" y="0"/>
                  </a:lnTo>
                  <a:lnTo>
                    <a:pt x="15958" y="13777"/>
                  </a:lnTo>
                  <a:lnTo>
                    <a:pt x="16416" y="13777"/>
                  </a:lnTo>
                  <a:lnTo>
                    <a:pt x="16416" y="24888"/>
                  </a:lnTo>
                  <a:lnTo>
                    <a:pt x="16791" y="24888"/>
                  </a:lnTo>
                  <a:lnTo>
                    <a:pt x="16791" y="46222"/>
                  </a:lnTo>
                  <a:lnTo>
                    <a:pt x="17333" y="46222"/>
                  </a:lnTo>
                  <a:lnTo>
                    <a:pt x="17333" y="61333"/>
                  </a:lnTo>
                  <a:lnTo>
                    <a:pt x="17916" y="61333"/>
                  </a:lnTo>
                  <a:lnTo>
                    <a:pt x="17916" y="101333"/>
                  </a:lnTo>
                  <a:lnTo>
                    <a:pt x="18875" y="101333"/>
                  </a:lnTo>
                  <a:lnTo>
                    <a:pt x="18875" y="92000"/>
                  </a:lnTo>
                  <a:lnTo>
                    <a:pt x="20958" y="92000"/>
                  </a:lnTo>
                  <a:lnTo>
                    <a:pt x="20958" y="96444"/>
                  </a:lnTo>
                  <a:lnTo>
                    <a:pt x="21750" y="96444"/>
                  </a:lnTo>
                  <a:lnTo>
                    <a:pt x="21750" y="54666"/>
                  </a:lnTo>
                  <a:lnTo>
                    <a:pt x="22333" y="54666"/>
                  </a:lnTo>
                  <a:lnTo>
                    <a:pt x="22333" y="42666"/>
                  </a:lnTo>
                  <a:lnTo>
                    <a:pt x="24166" y="42666"/>
                  </a:lnTo>
                  <a:lnTo>
                    <a:pt x="24166" y="53777"/>
                  </a:lnTo>
                  <a:lnTo>
                    <a:pt x="24583" y="56888"/>
                  </a:lnTo>
                  <a:lnTo>
                    <a:pt x="24583" y="85777"/>
                  </a:lnTo>
                  <a:lnTo>
                    <a:pt x="25291" y="85777"/>
                  </a:lnTo>
                  <a:lnTo>
                    <a:pt x="25291" y="79555"/>
                  </a:lnTo>
                  <a:lnTo>
                    <a:pt x="27125" y="79555"/>
                  </a:lnTo>
                  <a:lnTo>
                    <a:pt x="27125" y="86222"/>
                  </a:lnTo>
                  <a:lnTo>
                    <a:pt x="28208" y="86222"/>
                  </a:lnTo>
                  <a:lnTo>
                    <a:pt x="28208" y="92000"/>
                  </a:lnTo>
                  <a:lnTo>
                    <a:pt x="29416" y="92000"/>
                  </a:lnTo>
                  <a:lnTo>
                    <a:pt x="29416" y="83555"/>
                  </a:lnTo>
                  <a:lnTo>
                    <a:pt x="30250" y="83555"/>
                  </a:lnTo>
                  <a:lnTo>
                    <a:pt x="30250" y="65777"/>
                  </a:lnTo>
                  <a:lnTo>
                    <a:pt x="35041" y="65777"/>
                  </a:lnTo>
                  <a:lnTo>
                    <a:pt x="35041" y="83555"/>
                  </a:lnTo>
                  <a:lnTo>
                    <a:pt x="35875" y="83555"/>
                  </a:lnTo>
                  <a:lnTo>
                    <a:pt x="35875" y="65777"/>
                  </a:lnTo>
                  <a:lnTo>
                    <a:pt x="39916" y="65777"/>
                  </a:lnTo>
                  <a:lnTo>
                    <a:pt x="39916" y="72888"/>
                  </a:lnTo>
                  <a:lnTo>
                    <a:pt x="41041" y="72888"/>
                  </a:lnTo>
                  <a:lnTo>
                    <a:pt x="41041" y="99555"/>
                  </a:lnTo>
                  <a:lnTo>
                    <a:pt x="42583" y="99555"/>
                  </a:lnTo>
                  <a:lnTo>
                    <a:pt x="42583" y="76888"/>
                  </a:lnTo>
                  <a:lnTo>
                    <a:pt x="45250" y="56000"/>
                  </a:lnTo>
                  <a:lnTo>
                    <a:pt x="47875" y="76888"/>
                  </a:lnTo>
                  <a:lnTo>
                    <a:pt x="47875" y="88888"/>
                  </a:lnTo>
                  <a:lnTo>
                    <a:pt x="48666" y="88888"/>
                  </a:lnTo>
                  <a:lnTo>
                    <a:pt x="48666" y="104000"/>
                  </a:lnTo>
                  <a:lnTo>
                    <a:pt x="49208" y="104000"/>
                  </a:lnTo>
                  <a:lnTo>
                    <a:pt x="49208" y="73333"/>
                  </a:lnTo>
                  <a:lnTo>
                    <a:pt x="51500" y="73333"/>
                  </a:lnTo>
                  <a:lnTo>
                    <a:pt x="51500" y="85777"/>
                  </a:lnTo>
                  <a:lnTo>
                    <a:pt x="53708" y="85777"/>
                  </a:lnTo>
                  <a:lnTo>
                    <a:pt x="53708" y="94666"/>
                  </a:lnTo>
                  <a:lnTo>
                    <a:pt x="54500" y="94666"/>
                  </a:lnTo>
                  <a:lnTo>
                    <a:pt x="54500" y="85777"/>
                  </a:lnTo>
                  <a:lnTo>
                    <a:pt x="57125" y="85777"/>
                  </a:lnTo>
                  <a:lnTo>
                    <a:pt x="57125" y="102222"/>
                  </a:lnTo>
                  <a:lnTo>
                    <a:pt x="57625" y="102222"/>
                  </a:lnTo>
                  <a:lnTo>
                    <a:pt x="57625" y="104888"/>
                  </a:lnTo>
                  <a:lnTo>
                    <a:pt x="58875" y="104888"/>
                  </a:lnTo>
                  <a:lnTo>
                    <a:pt x="58875" y="94222"/>
                  </a:lnTo>
                  <a:lnTo>
                    <a:pt x="61666" y="94222"/>
                  </a:lnTo>
                  <a:lnTo>
                    <a:pt x="61666" y="89777"/>
                  </a:lnTo>
                  <a:lnTo>
                    <a:pt x="62250" y="89777"/>
                  </a:lnTo>
                  <a:lnTo>
                    <a:pt x="62250" y="84000"/>
                  </a:lnTo>
                  <a:lnTo>
                    <a:pt x="62833" y="84000"/>
                  </a:lnTo>
                  <a:lnTo>
                    <a:pt x="62833" y="88888"/>
                  </a:lnTo>
                  <a:lnTo>
                    <a:pt x="63500" y="88888"/>
                  </a:lnTo>
                  <a:lnTo>
                    <a:pt x="63500" y="83111"/>
                  </a:lnTo>
                  <a:lnTo>
                    <a:pt x="64999" y="83111"/>
                  </a:lnTo>
                  <a:lnTo>
                    <a:pt x="64999" y="88444"/>
                  </a:lnTo>
                  <a:lnTo>
                    <a:pt x="65666" y="88444"/>
                  </a:lnTo>
                  <a:lnTo>
                    <a:pt x="65666" y="103111"/>
                  </a:lnTo>
                  <a:lnTo>
                    <a:pt x="66916" y="103111"/>
                  </a:lnTo>
                  <a:lnTo>
                    <a:pt x="66916" y="82666"/>
                  </a:lnTo>
                  <a:lnTo>
                    <a:pt x="69375" y="82666"/>
                  </a:lnTo>
                  <a:lnTo>
                    <a:pt x="69375" y="88888"/>
                  </a:lnTo>
                  <a:lnTo>
                    <a:pt x="70416" y="88888"/>
                  </a:lnTo>
                  <a:lnTo>
                    <a:pt x="70416" y="46222"/>
                  </a:lnTo>
                  <a:lnTo>
                    <a:pt x="71500" y="35111"/>
                  </a:lnTo>
                  <a:lnTo>
                    <a:pt x="72458" y="45777"/>
                  </a:lnTo>
                  <a:lnTo>
                    <a:pt x="72458" y="103111"/>
                  </a:lnTo>
                  <a:lnTo>
                    <a:pt x="73583" y="103111"/>
                  </a:lnTo>
                  <a:lnTo>
                    <a:pt x="73583" y="47555"/>
                  </a:lnTo>
                  <a:lnTo>
                    <a:pt x="76916" y="47555"/>
                  </a:lnTo>
                  <a:lnTo>
                    <a:pt x="76916" y="97777"/>
                  </a:lnTo>
                  <a:lnTo>
                    <a:pt x="77541" y="97777"/>
                  </a:lnTo>
                  <a:lnTo>
                    <a:pt x="77541" y="85777"/>
                  </a:lnTo>
                  <a:lnTo>
                    <a:pt x="79000" y="85777"/>
                  </a:lnTo>
                  <a:lnTo>
                    <a:pt x="79000" y="92888"/>
                  </a:lnTo>
                  <a:lnTo>
                    <a:pt x="82000" y="92888"/>
                  </a:lnTo>
                  <a:lnTo>
                    <a:pt x="82000" y="102222"/>
                  </a:lnTo>
                  <a:lnTo>
                    <a:pt x="84333" y="102222"/>
                  </a:lnTo>
                  <a:lnTo>
                    <a:pt x="84333" y="88000"/>
                  </a:lnTo>
                  <a:lnTo>
                    <a:pt x="85583" y="88000"/>
                  </a:lnTo>
                  <a:lnTo>
                    <a:pt x="85583" y="96000"/>
                  </a:lnTo>
                  <a:lnTo>
                    <a:pt x="86500" y="96000"/>
                  </a:lnTo>
                  <a:lnTo>
                    <a:pt x="86500" y="91111"/>
                  </a:lnTo>
                  <a:lnTo>
                    <a:pt x="87791" y="91111"/>
                  </a:lnTo>
                  <a:lnTo>
                    <a:pt x="87791" y="84888"/>
                  </a:lnTo>
                  <a:lnTo>
                    <a:pt x="89375" y="84888"/>
                  </a:lnTo>
                  <a:lnTo>
                    <a:pt x="89375" y="100888"/>
                  </a:lnTo>
                  <a:lnTo>
                    <a:pt x="90541" y="100888"/>
                  </a:lnTo>
                  <a:lnTo>
                    <a:pt x="90541" y="63111"/>
                  </a:lnTo>
                  <a:lnTo>
                    <a:pt x="92458" y="63555"/>
                  </a:lnTo>
                  <a:lnTo>
                    <a:pt x="92458" y="84444"/>
                  </a:lnTo>
                  <a:lnTo>
                    <a:pt x="93750" y="84444"/>
                  </a:lnTo>
                  <a:lnTo>
                    <a:pt x="93750" y="97333"/>
                  </a:lnTo>
                  <a:lnTo>
                    <a:pt x="95375" y="97333"/>
                  </a:lnTo>
                  <a:lnTo>
                    <a:pt x="95375" y="83111"/>
                  </a:lnTo>
                  <a:lnTo>
                    <a:pt x="96500" y="83111"/>
                  </a:lnTo>
                  <a:lnTo>
                    <a:pt x="96500" y="77333"/>
                  </a:lnTo>
                  <a:lnTo>
                    <a:pt x="98000" y="77333"/>
                  </a:lnTo>
                  <a:lnTo>
                    <a:pt x="98000" y="81333"/>
                  </a:lnTo>
                  <a:lnTo>
                    <a:pt x="99041" y="81333"/>
                  </a:lnTo>
                  <a:lnTo>
                    <a:pt x="99041" y="75111"/>
                  </a:lnTo>
                  <a:lnTo>
                    <a:pt x="101000" y="59555"/>
                  </a:lnTo>
                  <a:lnTo>
                    <a:pt x="102916" y="75111"/>
                  </a:lnTo>
                  <a:lnTo>
                    <a:pt x="102916" y="96444"/>
                  </a:lnTo>
                  <a:lnTo>
                    <a:pt x="103250" y="96444"/>
                  </a:lnTo>
                  <a:lnTo>
                    <a:pt x="103250" y="92000"/>
                  </a:lnTo>
                  <a:lnTo>
                    <a:pt x="104750" y="92000"/>
                  </a:lnTo>
                  <a:lnTo>
                    <a:pt x="104750" y="111111"/>
                  </a:lnTo>
                  <a:lnTo>
                    <a:pt x="105125" y="111111"/>
                  </a:lnTo>
                  <a:lnTo>
                    <a:pt x="105125" y="101777"/>
                  </a:lnTo>
                  <a:lnTo>
                    <a:pt x="106291" y="101777"/>
                  </a:lnTo>
                  <a:lnTo>
                    <a:pt x="106291" y="81777"/>
                  </a:lnTo>
                  <a:lnTo>
                    <a:pt x="107791" y="81777"/>
                  </a:lnTo>
                  <a:lnTo>
                    <a:pt x="107791" y="101777"/>
                  </a:lnTo>
                  <a:lnTo>
                    <a:pt x="107833" y="101777"/>
                  </a:lnTo>
                  <a:lnTo>
                    <a:pt x="107833" y="93777"/>
                  </a:lnTo>
                  <a:lnTo>
                    <a:pt x="108583" y="93777"/>
                  </a:lnTo>
                  <a:lnTo>
                    <a:pt x="108583" y="89777"/>
                  </a:lnTo>
                  <a:lnTo>
                    <a:pt x="110166" y="89777"/>
                  </a:lnTo>
                  <a:lnTo>
                    <a:pt x="110166" y="103111"/>
                  </a:lnTo>
                  <a:lnTo>
                    <a:pt x="110416" y="103111"/>
                  </a:lnTo>
                  <a:lnTo>
                    <a:pt x="110416" y="93777"/>
                  </a:lnTo>
                  <a:lnTo>
                    <a:pt x="110625" y="93777"/>
                  </a:lnTo>
                  <a:lnTo>
                    <a:pt x="110625" y="76444"/>
                  </a:lnTo>
                  <a:lnTo>
                    <a:pt x="111416" y="76444"/>
                  </a:lnTo>
                  <a:lnTo>
                    <a:pt x="111416" y="68444"/>
                  </a:lnTo>
                  <a:lnTo>
                    <a:pt x="111833" y="68444"/>
                  </a:lnTo>
                  <a:lnTo>
                    <a:pt x="111833" y="64000"/>
                  </a:lnTo>
                  <a:lnTo>
                    <a:pt x="112916" y="64000"/>
                  </a:lnTo>
                  <a:lnTo>
                    <a:pt x="112916" y="68444"/>
                  </a:lnTo>
                  <a:lnTo>
                    <a:pt x="113375" y="68444"/>
                  </a:lnTo>
                  <a:lnTo>
                    <a:pt x="113375" y="91555"/>
                  </a:lnTo>
                  <a:lnTo>
                    <a:pt x="113416" y="91555"/>
                  </a:lnTo>
                  <a:lnTo>
                    <a:pt x="113416" y="91555"/>
                  </a:lnTo>
                  <a:lnTo>
                    <a:pt x="114666" y="91555"/>
                  </a:lnTo>
                  <a:lnTo>
                    <a:pt x="114666" y="79555"/>
                  </a:lnTo>
                  <a:lnTo>
                    <a:pt x="115250" y="79555"/>
                  </a:lnTo>
                  <a:lnTo>
                    <a:pt x="115250" y="68444"/>
                  </a:lnTo>
                  <a:lnTo>
                    <a:pt x="115625" y="68444"/>
                  </a:lnTo>
                  <a:lnTo>
                    <a:pt x="115625" y="55111"/>
                  </a:lnTo>
                  <a:lnTo>
                    <a:pt x="115916" y="55111"/>
                  </a:lnTo>
                  <a:lnTo>
                    <a:pt x="115916" y="44888"/>
                  </a:lnTo>
                  <a:lnTo>
                    <a:pt x="116250" y="44888"/>
                  </a:lnTo>
                  <a:lnTo>
                    <a:pt x="116250" y="34222"/>
                  </a:lnTo>
                  <a:lnTo>
                    <a:pt x="116666" y="34222"/>
                  </a:lnTo>
                  <a:lnTo>
                    <a:pt x="116666" y="44444"/>
                  </a:lnTo>
                  <a:lnTo>
                    <a:pt x="117000" y="44444"/>
                  </a:lnTo>
                  <a:lnTo>
                    <a:pt x="117000" y="52888"/>
                  </a:lnTo>
                  <a:lnTo>
                    <a:pt x="117333" y="52888"/>
                  </a:lnTo>
                  <a:lnTo>
                    <a:pt x="117333" y="68888"/>
                  </a:lnTo>
                  <a:lnTo>
                    <a:pt x="117708" y="68888"/>
                  </a:lnTo>
                  <a:lnTo>
                    <a:pt x="117708" y="80444"/>
                  </a:lnTo>
                  <a:lnTo>
                    <a:pt x="118166" y="80444"/>
                  </a:lnTo>
                  <a:lnTo>
                    <a:pt x="118166" y="92000"/>
                  </a:lnTo>
                  <a:lnTo>
                    <a:pt x="120000" y="9200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EDDDD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05" name="图片 130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27358"/>
            <a:stretch>
              <a:fillRect/>
            </a:stretch>
          </p:blipFill>
          <p:spPr>
            <a:xfrm flipH="1">
              <a:off x="1367070" y="5377500"/>
              <a:ext cx="3517131" cy="1411808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2020.06.20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860273" y="2507745"/>
            <a:ext cx="3624399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860273" y="3445986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860273" y="3761620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117" y="4221088"/>
            <a:ext cx="12214757" cy="2636912"/>
            <a:chOff x="10118" y="5377500"/>
            <a:chExt cx="6858002" cy="1480500"/>
          </a:xfrm>
        </p:grpSpPr>
        <p:sp>
          <p:nvSpPr>
            <p:cNvPr id="75" name="Shape 26"/>
            <p:cNvSpPr/>
            <p:nvPr/>
          </p:nvSpPr>
          <p:spPr>
            <a:xfrm flipH="1">
              <a:off x="10118" y="5919093"/>
              <a:ext cx="6858002" cy="938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102222"/>
                  </a:lnTo>
                  <a:lnTo>
                    <a:pt x="583" y="102222"/>
                  </a:lnTo>
                  <a:lnTo>
                    <a:pt x="583" y="89777"/>
                  </a:lnTo>
                  <a:lnTo>
                    <a:pt x="4166" y="89777"/>
                  </a:lnTo>
                  <a:lnTo>
                    <a:pt x="4166" y="79111"/>
                  </a:lnTo>
                  <a:lnTo>
                    <a:pt x="6416" y="79111"/>
                  </a:lnTo>
                  <a:lnTo>
                    <a:pt x="6416" y="91111"/>
                  </a:lnTo>
                  <a:lnTo>
                    <a:pt x="7625" y="91111"/>
                  </a:lnTo>
                  <a:lnTo>
                    <a:pt x="7625" y="79111"/>
                  </a:lnTo>
                  <a:lnTo>
                    <a:pt x="8958" y="79111"/>
                  </a:lnTo>
                  <a:lnTo>
                    <a:pt x="8958" y="45333"/>
                  </a:lnTo>
                  <a:lnTo>
                    <a:pt x="9541" y="45333"/>
                  </a:lnTo>
                  <a:lnTo>
                    <a:pt x="9541" y="39111"/>
                  </a:lnTo>
                  <a:lnTo>
                    <a:pt x="10958" y="39111"/>
                  </a:lnTo>
                  <a:lnTo>
                    <a:pt x="10958" y="45333"/>
                  </a:lnTo>
                  <a:lnTo>
                    <a:pt x="11583" y="45333"/>
                  </a:lnTo>
                  <a:lnTo>
                    <a:pt x="11583" y="76000"/>
                  </a:lnTo>
                  <a:lnTo>
                    <a:pt x="12083" y="76000"/>
                  </a:lnTo>
                  <a:lnTo>
                    <a:pt x="12083" y="95555"/>
                  </a:lnTo>
                  <a:lnTo>
                    <a:pt x="13250" y="95555"/>
                  </a:lnTo>
                  <a:lnTo>
                    <a:pt x="13250" y="60000"/>
                  </a:lnTo>
                  <a:lnTo>
                    <a:pt x="14041" y="60000"/>
                  </a:lnTo>
                  <a:lnTo>
                    <a:pt x="14041" y="45333"/>
                  </a:lnTo>
                  <a:lnTo>
                    <a:pt x="14583" y="45333"/>
                  </a:lnTo>
                  <a:lnTo>
                    <a:pt x="14583" y="27555"/>
                  </a:lnTo>
                  <a:lnTo>
                    <a:pt x="14958" y="27555"/>
                  </a:lnTo>
                  <a:lnTo>
                    <a:pt x="14958" y="14222"/>
                  </a:lnTo>
                  <a:lnTo>
                    <a:pt x="15333" y="14222"/>
                  </a:lnTo>
                  <a:lnTo>
                    <a:pt x="15333" y="0"/>
                  </a:lnTo>
                  <a:lnTo>
                    <a:pt x="15958" y="0"/>
                  </a:lnTo>
                  <a:lnTo>
                    <a:pt x="15958" y="13777"/>
                  </a:lnTo>
                  <a:lnTo>
                    <a:pt x="16416" y="13777"/>
                  </a:lnTo>
                  <a:lnTo>
                    <a:pt x="16416" y="24888"/>
                  </a:lnTo>
                  <a:lnTo>
                    <a:pt x="16791" y="24888"/>
                  </a:lnTo>
                  <a:lnTo>
                    <a:pt x="16791" y="46222"/>
                  </a:lnTo>
                  <a:lnTo>
                    <a:pt x="17333" y="46222"/>
                  </a:lnTo>
                  <a:lnTo>
                    <a:pt x="17333" y="61333"/>
                  </a:lnTo>
                  <a:lnTo>
                    <a:pt x="17916" y="61333"/>
                  </a:lnTo>
                  <a:lnTo>
                    <a:pt x="17916" y="101333"/>
                  </a:lnTo>
                  <a:lnTo>
                    <a:pt x="18875" y="101333"/>
                  </a:lnTo>
                  <a:lnTo>
                    <a:pt x="18875" y="92000"/>
                  </a:lnTo>
                  <a:lnTo>
                    <a:pt x="20958" y="92000"/>
                  </a:lnTo>
                  <a:lnTo>
                    <a:pt x="20958" y="96444"/>
                  </a:lnTo>
                  <a:lnTo>
                    <a:pt x="21750" y="96444"/>
                  </a:lnTo>
                  <a:lnTo>
                    <a:pt x="21750" y="54666"/>
                  </a:lnTo>
                  <a:lnTo>
                    <a:pt x="22333" y="54666"/>
                  </a:lnTo>
                  <a:lnTo>
                    <a:pt x="22333" y="42666"/>
                  </a:lnTo>
                  <a:lnTo>
                    <a:pt x="24166" y="42666"/>
                  </a:lnTo>
                  <a:lnTo>
                    <a:pt x="24166" y="53777"/>
                  </a:lnTo>
                  <a:lnTo>
                    <a:pt x="24583" y="56888"/>
                  </a:lnTo>
                  <a:lnTo>
                    <a:pt x="24583" y="85777"/>
                  </a:lnTo>
                  <a:lnTo>
                    <a:pt x="25291" y="85777"/>
                  </a:lnTo>
                  <a:lnTo>
                    <a:pt x="25291" y="79555"/>
                  </a:lnTo>
                  <a:lnTo>
                    <a:pt x="27125" y="79555"/>
                  </a:lnTo>
                  <a:lnTo>
                    <a:pt x="27125" y="86222"/>
                  </a:lnTo>
                  <a:lnTo>
                    <a:pt x="28208" y="86222"/>
                  </a:lnTo>
                  <a:lnTo>
                    <a:pt x="28208" y="92000"/>
                  </a:lnTo>
                  <a:lnTo>
                    <a:pt x="29416" y="92000"/>
                  </a:lnTo>
                  <a:lnTo>
                    <a:pt x="29416" y="83555"/>
                  </a:lnTo>
                  <a:lnTo>
                    <a:pt x="30250" y="83555"/>
                  </a:lnTo>
                  <a:lnTo>
                    <a:pt x="30250" y="65777"/>
                  </a:lnTo>
                  <a:lnTo>
                    <a:pt x="35041" y="65777"/>
                  </a:lnTo>
                  <a:lnTo>
                    <a:pt x="35041" y="83555"/>
                  </a:lnTo>
                  <a:lnTo>
                    <a:pt x="35875" y="83555"/>
                  </a:lnTo>
                  <a:lnTo>
                    <a:pt x="35875" y="65777"/>
                  </a:lnTo>
                  <a:lnTo>
                    <a:pt x="39916" y="65777"/>
                  </a:lnTo>
                  <a:lnTo>
                    <a:pt x="39916" y="72888"/>
                  </a:lnTo>
                  <a:lnTo>
                    <a:pt x="41041" y="72888"/>
                  </a:lnTo>
                  <a:lnTo>
                    <a:pt x="41041" y="99555"/>
                  </a:lnTo>
                  <a:lnTo>
                    <a:pt x="42583" y="99555"/>
                  </a:lnTo>
                  <a:lnTo>
                    <a:pt x="42583" y="76888"/>
                  </a:lnTo>
                  <a:lnTo>
                    <a:pt x="45250" y="56000"/>
                  </a:lnTo>
                  <a:lnTo>
                    <a:pt x="47875" y="76888"/>
                  </a:lnTo>
                  <a:lnTo>
                    <a:pt x="47875" y="88888"/>
                  </a:lnTo>
                  <a:lnTo>
                    <a:pt x="48666" y="88888"/>
                  </a:lnTo>
                  <a:lnTo>
                    <a:pt x="48666" y="104000"/>
                  </a:lnTo>
                  <a:lnTo>
                    <a:pt x="49208" y="104000"/>
                  </a:lnTo>
                  <a:lnTo>
                    <a:pt x="49208" y="73333"/>
                  </a:lnTo>
                  <a:lnTo>
                    <a:pt x="51500" y="73333"/>
                  </a:lnTo>
                  <a:lnTo>
                    <a:pt x="51500" y="85777"/>
                  </a:lnTo>
                  <a:lnTo>
                    <a:pt x="53708" y="85777"/>
                  </a:lnTo>
                  <a:lnTo>
                    <a:pt x="53708" y="94666"/>
                  </a:lnTo>
                  <a:lnTo>
                    <a:pt x="54500" y="94666"/>
                  </a:lnTo>
                  <a:lnTo>
                    <a:pt x="54500" y="85777"/>
                  </a:lnTo>
                  <a:lnTo>
                    <a:pt x="57125" y="85777"/>
                  </a:lnTo>
                  <a:lnTo>
                    <a:pt x="57125" y="102222"/>
                  </a:lnTo>
                  <a:lnTo>
                    <a:pt x="57625" y="102222"/>
                  </a:lnTo>
                  <a:lnTo>
                    <a:pt x="57625" y="104888"/>
                  </a:lnTo>
                  <a:lnTo>
                    <a:pt x="58875" y="104888"/>
                  </a:lnTo>
                  <a:lnTo>
                    <a:pt x="58875" y="94222"/>
                  </a:lnTo>
                  <a:lnTo>
                    <a:pt x="61666" y="94222"/>
                  </a:lnTo>
                  <a:lnTo>
                    <a:pt x="61666" y="89777"/>
                  </a:lnTo>
                  <a:lnTo>
                    <a:pt x="62250" y="89777"/>
                  </a:lnTo>
                  <a:lnTo>
                    <a:pt x="62250" y="84000"/>
                  </a:lnTo>
                  <a:lnTo>
                    <a:pt x="62833" y="84000"/>
                  </a:lnTo>
                  <a:lnTo>
                    <a:pt x="62833" y="88888"/>
                  </a:lnTo>
                  <a:lnTo>
                    <a:pt x="63500" y="88888"/>
                  </a:lnTo>
                  <a:lnTo>
                    <a:pt x="63500" y="83111"/>
                  </a:lnTo>
                  <a:lnTo>
                    <a:pt x="64999" y="83111"/>
                  </a:lnTo>
                  <a:lnTo>
                    <a:pt x="64999" y="88444"/>
                  </a:lnTo>
                  <a:lnTo>
                    <a:pt x="65666" y="88444"/>
                  </a:lnTo>
                  <a:lnTo>
                    <a:pt x="65666" y="103111"/>
                  </a:lnTo>
                  <a:lnTo>
                    <a:pt x="66916" y="103111"/>
                  </a:lnTo>
                  <a:lnTo>
                    <a:pt x="66916" y="82666"/>
                  </a:lnTo>
                  <a:lnTo>
                    <a:pt x="69375" y="82666"/>
                  </a:lnTo>
                  <a:lnTo>
                    <a:pt x="69375" y="88888"/>
                  </a:lnTo>
                  <a:lnTo>
                    <a:pt x="70416" y="88888"/>
                  </a:lnTo>
                  <a:lnTo>
                    <a:pt x="70416" y="46222"/>
                  </a:lnTo>
                  <a:lnTo>
                    <a:pt x="71500" y="35111"/>
                  </a:lnTo>
                  <a:lnTo>
                    <a:pt x="72458" y="45777"/>
                  </a:lnTo>
                  <a:lnTo>
                    <a:pt x="72458" y="103111"/>
                  </a:lnTo>
                  <a:lnTo>
                    <a:pt x="73583" y="103111"/>
                  </a:lnTo>
                  <a:lnTo>
                    <a:pt x="73583" y="47555"/>
                  </a:lnTo>
                  <a:lnTo>
                    <a:pt x="76916" y="47555"/>
                  </a:lnTo>
                  <a:lnTo>
                    <a:pt x="76916" y="97777"/>
                  </a:lnTo>
                  <a:lnTo>
                    <a:pt x="77541" y="97777"/>
                  </a:lnTo>
                  <a:lnTo>
                    <a:pt x="77541" y="85777"/>
                  </a:lnTo>
                  <a:lnTo>
                    <a:pt x="79000" y="85777"/>
                  </a:lnTo>
                  <a:lnTo>
                    <a:pt x="79000" y="92888"/>
                  </a:lnTo>
                  <a:lnTo>
                    <a:pt x="82000" y="92888"/>
                  </a:lnTo>
                  <a:lnTo>
                    <a:pt x="82000" y="102222"/>
                  </a:lnTo>
                  <a:lnTo>
                    <a:pt x="84333" y="102222"/>
                  </a:lnTo>
                  <a:lnTo>
                    <a:pt x="84333" y="88000"/>
                  </a:lnTo>
                  <a:lnTo>
                    <a:pt x="85583" y="88000"/>
                  </a:lnTo>
                  <a:lnTo>
                    <a:pt x="85583" y="96000"/>
                  </a:lnTo>
                  <a:lnTo>
                    <a:pt x="86500" y="96000"/>
                  </a:lnTo>
                  <a:lnTo>
                    <a:pt x="86500" y="91111"/>
                  </a:lnTo>
                  <a:lnTo>
                    <a:pt x="87791" y="91111"/>
                  </a:lnTo>
                  <a:lnTo>
                    <a:pt x="87791" y="84888"/>
                  </a:lnTo>
                  <a:lnTo>
                    <a:pt x="89375" y="84888"/>
                  </a:lnTo>
                  <a:lnTo>
                    <a:pt x="89375" y="100888"/>
                  </a:lnTo>
                  <a:lnTo>
                    <a:pt x="90541" y="100888"/>
                  </a:lnTo>
                  <a:lnTo>
                    <a:pt x="90541" y="63111"/>
                  </a:lnTo>
                  <a:lnTo>
                    <a:pt x="92458" y="63555"/>
                  </a:lnTo>
                  <a:lnTo>
                    <a:pt x="92458" y="84444"/>
                  </a:lnTo>
                  <a:lnTo>
                    <a:pt x="93750" y="84444"/>
                  </a:lnTo>
                  <a:lnTo>
                    <a:pt x="93750" y="97333"/>
                  </a:lnTo>
                  <a:lnTo>
                    <a:pt x="95375" y="97333"/>
                  </a:lnTo>
                  <a:lnTo>
                    <a:pt x="95375" y="83111"/>
                  </a:lnTo>
                  <a:lnTo>
                    <a:pt x="96500" y="83111"/>
                  </a:lnTo>
                  <a:lnTo>
                    <a:pt x="96500" y="77333"/>
                  </a:lnTo>
                  <a:lnTo>
                    <a:pt x="98000" y="77333"/>
                  </a:lnTo>
                  <a:lnTo>
                    <a:pt x="98000" y="81333"/>
                  </a:lnTo>
                  <a:lnTo>
                    <a:pt x="99041" y="81333"/>
                  </a:lnTo>
                  <a:lnTo>
                    <a:pt x="99041" y="75111"/>
                  </a:lnTo>
                  <a:lnTo>
                    <a:pt x="101000" y="59555"/>
                  </a:lnTo>
                  <a:lnTo>
                    <a:pt x="102916" y="75111"/>
                  </a:lnTo>
                  <a:lnTo>
                    <a:pt x="102916" y="96444"/>
                  </a:lnTo>
                  <a:lnTo>
                    <a:pt x="103250" y="96444"/>
                  </a:lnTo>
                  <a:lnTo>
                    <a:pt x="103250" y="92000"/>
                  </a:lnTo>
                  <a:lnTo>
                    <a:pt x="104750" y="92000"/>
                  </a:lnTo>
                  <a:lnTo>
                    <a:pt x="104750" y="111111"/>
                  </a:lnTo>
                  <a:lnTo>
                    <a:pt x="105125" y="111111"/>
                  </a:lnTo>
                  <a:lnTo>
                    <a:pt x="105125" y="101777"/>
                  </a:lnTo>
                  <a:lnTo>
                    <a:pt x="106291" y="101777"/>
                  </a:lnTo>
                  <a:lnTo>
                    <a:pt x="106291" y="81777"/>
                  </a:lnTo>
                  <a:lnTo>
                    <a:pt x="107791" y="81777"/>
                  </a:lnTo>
                  <a:lnTo>
                    <a:pt x="107791" y="101777"/>
                  </a:lnTo>
                  <a:lnTo>
                    <a:pt x="107833" y="101777"/>
                  </a:lnTo>
                  <a:lnTo>
                    <a:pt x="107833" y="93777"/>
                  </a:lnTo>
                  <a:lnTo>
                    <a:pt x="108583" y="93777"/>
                  </a:lnTo>
                  <a:lnTo>
                    <a:pt x="108583" y="89777"/>
                  </a:lnTo>
                  <a:lnTo>
                    <a:pt x="110166" y="89777"/>
                  </a:lnTo>
                  <a:lnTo>
                    <a:pt x="110166" y="103111"/>
                  </a:lnTo>
                  <a:lnTo>
                    <a:pt x="110416" y="103111"/>
                  </a:lnTo>
                  <a:lnTo>
                    <a:pt x="110416" y="93777"/>
                  </a:lnTo>
                  <a:lnTo>
                    <a:pt x="110625" y="93777"/>
                  </a:lnTo>
                  <a:lnTo>
                    <a:pt x="110625" y="76444"/>
                  </a:lnTo>
                  <a:lnTo>
                    <a:pt x="111416" y="76444"/>
                  </a:lnTo>
                  <a:lnTo>
                    <a:pt x="111416" y="68444"/>
                  </a:lnTo>
                  <a:lnTo>
                    <a:pt x="111833" y="68444"/>
                  </a:lnTo>
                  <a:lnTo>
                    <a:pt x="111833" y="64000"/>
                  </a:lnTo>
                  <a:lnTo>
                    <a:pt x="112916" y="64000"/>
                  </a:lnTo>
                  <a:lnTo>
                    <a:pt x="112916" y="68444"/>
                  </a:lnTo>
                  <a:lnTo>
                    <a:pt x="113375" y="68444"/>
                  </a:lnTo>
                  <a:lnTo>
                    <a:pt x="113375" y="91555"/>
                  </a:lnTo>
                  <a:lnTo>
                    <a:pt x="113416" y="91555"/>
                  </a:lnTo>
                  <a:lnTo>
                    <a:pt x="113416" y="91555"/>
                  </a:lnTo>
                  <a:lnTo>
                    <a:pt x="114666" y="91555"/>
                  </a:lnTo>
                  <a:lnTo>
                    <a:pt x="114666" y="79555"/>
                  </a:lnTo>
                  <a:lnTo>
                    <a:pt x="115250" y="79555"/>
                  </a:lnTo>
                  <a:lnTo>
                    <a:pt x="115250" y="68444"/>
                  </a:lnTo>
                  <a:lnTo>
                    <a:pt x="115625" y="68444"/>
                  </a:lnTo>
                  <a:lnTo>
                    <a:pt x="115625" y="55111"/>
                  </a:lnTo>
                  <a:lnTo>
                    <a:pt x="115916" y="55111"/>
                  </a:lnTo>
                  <a:lnTo>
                    <a:pt x="115916" y="44888"/>
                  </a:lnTo>
                  <a:lnTo>
                    <a:pt x="116250" y="44888"/>
                  </a:lnTo>
                  <a:lnTo>
                    <a:pt x="116250" y="34222"/>
                  </a:lnTo>
                  <a:lnTo>
                    <a:pt x="116666" y="34222"/>
                  </a:lnTo>
                  <a:lnTo>
                    <a:pt x="116666" y="44444"/>
                  </a:lnTo>
                  <a:lnTo>
                    <a:pt x="117000" y="44444"/>
                  </a:lnTo>
                  <a:lnTo>
                    <a:pt x="117000" y="52888"/>
                  </a:lnTo>
                  <a:lnTo>
                    <a:pt x="117333" y="52888"/>
                  </a:lnTo>
                  <a:lnTo>
                    <a:pt x="117333" y="68888"/>
                  </a:lnTo>
                  <a:lnTo>
                    <a:pt x="117708" y="68888"/>
                  </a:lnTo>
                  <a:lnTo>
                    <a:pt x="117708" y="80444"/>
                  </a:lnTo>
                  <a:lnTo>
                    <a:pt x="118166" y="80444"/>
                  </a:lnTo>
                  <a:lnTo>
                    <a:pt x="118166" y="92000"/>
                  </a:lnTo>
                  <a:lnTo>
                    <a:pt x="120000" y="9200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EDDDD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27358"/>
            <a:stretch>
              <a:fillRect/>
            </a:stretch>
          </p:blipFill>
          <p:spPr>
            <a:xfrm flipH="1">
              <a:off x="1367070" y="5377500"/>
              <a:ext cx="3517131" cy="1411808"/>
            </a:xfrm>
            <a:prstGeom prst="rect">
              <a:avLst/>
            </a:prstGeom>
          </p:spPr>
        </p:pic>
      </p:grpSp>
      <p:sp>
        <p:nvSpPr>
          <p:cNvPr id="77" name="任意多边形: 形状 76"/>
          <p:cNvSpPr/>
          <p:nvPr userDrawn="1"/>
        </p:nvSpPr>
        <p:spPr>
          <a:xfrm rot="10800000" flipH="1">
            <a:off x="6689477" y="-17256"/>
            <a:ext cx="5522830" cy="2488924"/>
          </a:xfrm>
          <a:custGeom>
            <a:avLst/>
            <a:gdLst>
              <a:gd name="connsiteX0" fmla="*/ 4629710 w 4629710"/>
              <a:gd name="connsiteY0" fmla="*/ 2062620 h 2086429"/>
              <a:gd name="connsiteX1" fmla="*/ 4629710 w 4629710"/>
              <a:gd name="connsiteY1" fmla="*/ 2086429 h 2086429"/>
              <a:gd name="connsiteX2" fmla="*/ 4606079 w 4629710"/>
              <a:gd name="connsiteY2" fmla="*/ 2086429 h 2086429"/>
              <a:gd name="connsiteX3" fmla="*/ 1769949 w 4629710"/>
              <a:gd name="connsiteY3" fmla="*/ 1893739 h 2086429"/>
              <a:gd name="connsiteX4" fmla="*/ 1847524 w 4629710"/>
              <a:gd name="connsiteY4" fmla="*/ 1926988 h 2086429"/>
              <a:gd name="connsiteX5" fmla="*/ 1847524 w 4629710"/>
              <a:gd name="connsiteY5" fmla="*/ 2082151 h 2086429"/>
              <a:gd name="connsiteX6" fmla="*/ 1845924 w 4629710"/>
              <a:gd name="connsiteY6" fmla="*/ 2083764 h 2086429"/>
              <a:gd name="connsiteX7" fmla="*/ 1843281 w 4629710"/>
              <a:gd name="connsiteY7" fmla="*/ 2086429 h 2086429"/>
              <a:gd name="connsiteX8" fmla="*/ 1534067 w 4629710"/>
              <a:gd name="connsiteY8" fmla="*/ 2086429 h 2086429"/>
              <a:gd name="connsiteX9" fmla="*/ 1692374 w 4629710"/>
              <a:gd name="connsiteY9" fmla="*/ 1926988 h 2086429"/>
              <a:gd name="connsiteX10" fmla="*/ 1769949 w 4629710"/>
              <a:gd name="connsiteY10" fmla="*/ 1893739 h 2086429"/>
              <a:gd name="connsiteX11" fmla="*/ 2462350 w 4629710"/>
              <a:gd name="connsiteY11" fmla="*/ 1712302 h 2086429"/>
              <a:gd name="connsiteX12" fmla="*/ 2539931 w 4629710"/>
              <a:gd name="connsiteY12" fmla="*/ 1744168 h 2086429"/>
              <a:gd name="connsiteX13" fmla="*/ 2539931 w 4629710"/>
              <a:gd name="connsiteY13" fmla="*/ 1901188 h 2086429"/>
              <a:gd name="connsiteX14" fmla="*/ 2369776 w 4629710"/>
              <a:gd name="connsiteY14" fmla="*/ 2072642 h 2086429"/>
              <a:gd name="connsiteX15" fmla="*/ 2356093 w 4629710"/>
              <a:gd name="connsiteY15" fmla="*/ 2086429 h 2086429"/>
              <a:gd name="connsiteX16" fmla="*/ 2045101 w 4629710"/>
              <a:gd name="connsiteY16" fmla="*/ 2086429 h 2086429"/>
              <a:gd name="connsiteX17" fmla="*/ 2115833 w 4629710"/>
              <a:gd name="connsiteY17" fmla="*/ 2015158 h 2086429"/>
              <a:gd name="connsiteX18" fmla="*/ 2384770 w 4629710"/>
              <a:gd name="connsiteY18" fmla="*/ 1744168 h 2086429"/>
              <a:gd name="connsiteX19" fmla="*/ 2462350 w 4629710"/>
              <a:gd name="connsiteY19" fmla="*/ 1712302 h 2086429"/>
              <a:gd name="connsiteX20" fmla="*/ 4629710 w 4629710"/>
              <a:gd name="connsiteY20" fmla="*/ 1546814 h 2086429"/>
              <a:gd name="connsiteX21" fmla="*/ 4629710 w 4629710"/>
              <a:gd name="connsiteY21" fmla="*/ 1858916 h 2086429"/>
              <a:gd name="connsiteX22" fmla="*/ 4619307 w 4629710"/>
              <a:gd name="connsiteY22" fmla="*/ 1869385 h 2086429"/>
              <a:gd name="connsiteX23" fmla="*/ 4413580 w 4629710"/>
              <a:gd name="connsiteY23" fmla="*/ 2076441 h 2086429"/>
              <a:gd name="connsiteX24" fmla="*/ 4403656 w 4629710"/>
              <a:gd name="connsiteY24" fmla="*/ 2086429 h 2086429"/>
              <a:gd name="connsiteX25" fmla="*/ 4093847 w 4629710"/>
              <a:gd name="connsiteY25" fmla="*/ 2086429 h 2086429"/>
              <a:gd name="connsiteX26" fmla="*/ 4162148 w 4629710"/>
              <a:gd name="connsiteY26" fmla="*/ 2017650 h 2086429"/>
              <a:gd name="connsiteX27" fmla="*/ 4608252 w 4629710"/>
              <a:gd name="connsiteY27" fmla="*/ 1568422 h 2086429"/>
              <a:gd name="connsiteX28" fmla="*/ 2238267 w 4629710"/>
              <a:gd name="connsiteY28" fmla="*/ 1422274 h 2086429"/>
              <a:gd name="connsiteX29" fmla="*/ 2315838 w 4629710"/>
              <a:gd name="connsiteY29" fmla="*/ 1455593 h 2086429"/>
              <a:gd name="connsiteX30" fmla="*/ 2315838 w 4629710"/>
              <a:gd name="connsiteY30" fmla="*/ 1611082 h 2086429"/>
              <a:gd name="connsiteX31" fmla="*/ 2083124 w 4629710"/>
              <a:gd name="connsiteY31" fmla="*/ 1848018 h 2086429"/>
              <a:gd name="connsiteX32" fmla="*/ 1927981 w 4629710"/>
              <a:gd name="connsiteY32" fmla="*/ 1848018 h 2086429"/>
              <a:gd name="connsiteX33" fmla="*/ 1927981 w 4629710"/>
              <a:gd name="connsiteY33" fmla="*/ 1690678 h 2086429"/>
              <a:gd name="connsiteX34" fmla="*/ 2160695 w 4629710"/>
              <a:gd name="connsiteY34" fmla="*/ 1455593 h 2086429"/>
              <a:gd name="connsiteX35" fmla="*/ 2238267 w 4629710"/>
              <a:gd name="connsiteY35" fmla="*/ 1422274 h 2086429"/>
              <a:gd name="connsiteX36" fmla="*/ 828764 w 4629710"/>
              <a:gd name="connsiteY36" fmla="*/ 1296841 h 2086429"/>
              <a:gd name="connsiteX37" fmla="*/ 906376 w 4629710"/>
              <a:gd name="connsiteY37" fmla="*/ 1330096 h 2086429"/>
              <a:gd name="connsiteX38" fmla="*/ 906376 w 4629710"/>
              <a:gd name="connsiteY38" fmla="*/ 1485289 h 2086429"/>
              <a:gd name="connsiteX39" fmla="*/ 442282 w 4629710"/>
              <a:gd name="connsiteY39" fmla="*/ 1952837 h 2086429"/>
              <a:gd name="connsiteX40" fmla="*/ 309677 w 4629710"/>
              <a:gd name="connsiteY40" fmla="*/ 2086429 h 2086429"/>
              <a:gd name="connsiteX41" fmla="*/ 0 w 4629710"/>
              <a:gd name="connsiteY41" fmla="*/ 2086429 h 2086429"/>
              <a:gd name="connsiteX42" fmla="*/ 86087 w 4629710"/>
              <a:gd name="connsiteY42" fmla="*/ 1999748 h 2086429"/>
              <a:gd name="connsiteX43" fmla="*/ 751152 w 4629710"/>
              <a:gd name="connsiteY43" fmla="*/ 1330096 h 2086429"/>
              <a:gd name="connsiteX44" fmla="*/ 828764 w 4629710"/>
              <a:gd name="connsiteY44" fmla="*/ 1296841 h 2086429"/>
              <a:gd name="connsiteX45" fmla="*/ 2890951 w 4629710"/>
              <a:gd name="connsiteY45" fmla="*/ 1280952 h 2086429"/>
              <a:gd name="connsiteX46" fmla="*/ 2968547 w 4629710"/>
              <a:gd name="connsiteY46" fmla="*/ 1314167 h 2086429"/>
              <a:gd name="connsiteX47" fmla="*/ 2968547 w 4629710"/>
              <a:gd name="connsiteY47" fmla="*/ 1471018 h 2086429"/>
              <a:gd name="connsiteX48" fmla="*/ 2781947 w 4629710"/>
              <a:gd name="connsiteY48" fmla="*/ 1657393 h 2086429"/>
              <a:gd name="connsiteX49" fmla="*/ 2626756 w 4629710"/>
              <a:gd name="connsiteY49" fmla="*/ 1657393 h 2086429"/>
              <a:gd name="connsiteX50" fmla="*/ 2626756 w 4629710"/>
              <a:gd name="connsiteY50" fmla="*/ 1500543 h 2086429"/>
              <a:gd name="connsiteX51" fmla="*/ 2813355 w 4629710"/>
              <a:gd name="connsiteY51" fmla="*/ 1314167 h 2086429"/>
              <a:gd name="connsiteX52" fmla="*/ 2890951 w 4629710"/>
              <a:gd name="connsiteY52" fmla="*/ 1280952 h 2086429"/>
              <a:gd name="connsiteX53" fmla="*/ 2489546 w 4629710"/>
              <a:gd name="connsiteY53" fmla="*/ 1169336 h 2086429"/>
              <a:gd name="connsiteX54" fmla="*/ 2568346 w 4629710"/>
              <a:gd name="connsiteY54" fmla="*/ 1201077 h 2086429"/>
              <a:gd name="connsiteX55" fmla="*/ 2568346 w 4629710"/>
              <a:gd name="connsiteY55" fmla="*/ 1357482 h 2086429"/>
              <a:gd name="connsiteX56" fmla="*/ 2410746 w 4629710"/>
              <a:gd name="connsiteY56" fmla="*/ 1357482 h 2086429"/>
              <a:gd name="connsiteX57" fmla="*/ 2410746 w 4629710"/>
              <a:gd name="connsiteY57" fmla="*/ 1201077 h 2086429"/>
              <a:gd name="connsiteX58" fmla="*/ 2489546 w 4629710"/>
              <a:gd name="connsiteY58" fmla="*/ 1169336 h 2086429"/>
              <a:gd name="connsiteX59" fmla="*/ 4629710 w 4629710"/>
              <a:gd name="connsiteY59" fmla="*/ 1030758 h 2086429"/>
              <a:gd name="connsiteX60" fmla="*/ 4629710 w 4629710"/>
              <a:gd name="connsiteY60" fmla="*/ 1344123 h 2086429"/>
              <a:gd name="connsiteX61" fmla="*/ 4521168 w 4629710"/>
              <a:gd name="connsiteY61" fmla="*/ 1453492 h 2086429"/>
              <a:gd name="connsiteX62" fmla="*/ 4045104 w 4629710"/>
              <a:gd name="connsiteY62" fmla="*/ 1933189 h 2086429"/>
              <a:gd name="connsiteX63" fmla="*/ 3893025 w 4629710"/>
              <a:gd name="connsiteY63" fmla="*/ 2086429 h 2086429"/>
              <a:gd name="connsiteX64" fmla="*/ 3582033 w 4629710"/>
              <a:gd name="connsiteY64" fmla="*/ 2086429 h 2086429"/>
              <a:gd name="connsiteX65" fmla="*/ 3589225 w 4629710"/>
              <a:gd name="connsiteY65" fmla="*/ 2079182 h 2086429"/>
              <a:gd name="connsiteX66" fmla="*/ 4626351 w 4629710"/>
              <a:gd name="connsiteY66" fmla="*/ 1034143 h 2086429"/>
              <a:gd name="connsiteX67" fmla="*/ 1614625 w 4629710"/>
              <a:gd name="connsiteY67" fmla="*/ 1018568 h 2086429"/>
              <a:gd name="connsiteX68" fmla="*/ 1692206 w 4629710"/>
              <a:gd name="connsiteY68" fmla="*/ 1050446 h 2086429"/>
              <a:gd name="connsiteX69" fmla="*/ 1692206 w 4629710"/>
              <a:gd name="connsiteY69" fmla="*/ 1207526 h 2086429"/>
              <a:gd name="connsiteX70" fmla="*/ 904454 w 4629710"/>
              <a:gd name="connsiteY70" fmla="*/ 2001593 h 2086429"/>
              <a:gd name="connsiteX71" fmla="*/ 820292 w 4629710"/>
              <a:gd name="connsiteY71" fmla="*/ 2086429 h 2086429"/>
              <a:gd name="connsiteX72" fmla="*/ 509300 w 4629710"/>
              <a:gd name="connsiteY72" fmla="*/ 2086429 h 2086429"/>
              <a:gd name="connsiteX73" fmla="*/ 535713 w 4629710"/>
              <a:gd name="connsiteY73" fmla="*/ 2059804 h 2086429"/>
              <a:gd name="connsiteX74" fmla="*/ 1537045 w 4629710"/>
              <a:gd name="connsiteY74" fmla="*/ 1050446 h 2086429"/>
              <a:gd name="connsiteX75" fmla="*/ 1614625 w 4629710"/>
              <a:gd name="connsiteY75" fmla="*/ 1018568 h 2086429"/>
              <a:gd name="connsiteX76" fmla="*/ 2303600 w 4629710"/>
              <a:gd name="connsiteY76" fmla="*/ 841225 h 2086429"/>
              <a:gd name="connsiteX77" fmla="*/ 2381181 w 4629710"/>
              <a:gd name="connsiteY77" fmla="*/ 874475 h 2086429"/>
              <a:gd name="connsiteX78" fmla="*/ 2381181 w 4629710"/>
              <a:gd name="connsiteY78" fmla="*/ 1031485 h 2086429"/>
              <a:gd name="connsiteX79" fmla="*/ 1379622 w 4629710"/>
              <a:gd name="connsiteY79" fmla="*/ 2040153 h 2086429"/>
              <a:gd name="connsiteX80" fmla="*/ 1333672 w 4629710"/>
              <a:gd name="connsiteY80" fmla="*/ 2086429 h 2086429"/>
              <a:gd name="connsiteX81" fmla="*/ 1022608 w 4629710"/>
              <a:gd name="connsiteY81" fmla="*/ 2086429 h 2086429"/>
              <a:gd name="connsiteX82" fmla="*/ 1076516 w 4629710"/>
              <a:gd name="connsiteY82" fmla="*/ 2032139 h 2086429"/>
              <a:gd name="connsiteX83" fmla="*/ 2226020 w 4629710"/>
              <a:gd name="connsiteY83" fmla="*/ 874475 h 2086429"/>
              <a:gd name="connsiteX84" fmla="*/ 2303600 w 4629710"/>
              <a:gd name="connsiteY84" fmla="*/ 841225 h 2086429"/>
              <a:gd name="connsiteX85" fmla="*/ 1838798 w 4629710"/>
              <a:gd name="connsiteY85" fmla="*/ 795146 h 2086429"/>
              <a:gd name="connsiteX86" fmla="*/ 1916161 w 4629710"/>
              <a:gd name="connsiteY86" fmla="*/ 828267 h 2086429"/>
              <a:gd name="connsiteX87" fmla="*/ 1916161 w 4629710"/>
              <a:gd name="connsiteY87" fmla="*/ 984672 h 2086429"/>
              <a:gd name="connsiteX88" fmla="*/ 1761434 w 4629710"/>
              <a:gd name="connsiteY88" fmla="*/ 984672 h 2086429"/>
              <a:gd name="connsiteX89" fmla="*/ 1761434 w 4629710"/>
              <a:gd name="connsiteY89" fmla="*/ 828267 h 2086429"/>
              <a:gd name="connsiteX90" fmla="*/ 1838798 w 4629710"/>
              <a:gd name="connsiteY90" fmla="*/ 795146 h 2086429"/>
              <a:gd name="connsiteX91" fmla="*/ 4629710 w 4629710"/>
              <a:gd name="connsiteY91" fmla="*/ 514384 h 2086429"/>
              <a:gd name="connsiteX92" fmla="*/ 4629710 w 4629710"/>
              <a:gd name="connsiteY92" fmla="*/ 828997 h 2086429"/>
              <a:gd name="connsiteX93" fmla="*/ 4595945 w 4629710"/>
              <a:gd name="connsiteY93" fmla="*/ 863022 h 2086429"/>
              <a:gd name="connsiteX94" fmla="*/ 3437297 w 4629710"/>
              <a:gd name="connsiteY94" fmla="*/ 2030584 h 2086429"/>
              <a:gd name="connsiteX95" fmla="*/ 3381878 w 4629710"/>
              <a:gd name="connsiteY95" fmla="*/ 2086429 h 2086429"/>
              <a:gd name="connsiteX96" fmla="*/ 3070403 w 4629710"/>
              <a:gd name="connsiteY96" fmla="*/ 2086429 h 2086429"/>
              <a:gd name="connsiteX97" fmla="*/ 3214665 w 4629710"/>
              <a:gd name="connsiteY97" fmla="*/ 1940988 h 2086429"/>
              <a:gd name="connsiteX98" fmla="*/ 4469965 w 4629710"/>
              <a:gd name="connsiteY98" fmla="*/ 675434 h 2086429"/>
              <a:gd name="connsiteX99" fmla="*/ 4629710 w 4629710"/>
              <a:gd name="connsiteY99" fmla="*/ 0 h 2086429"/>
              <a:gd name="connsiteX100" fmla="*/ 4629710 w 4629710"/>
              <a:gd name="connsiteY100" fmla="*/ 314353 h 2086429"/>
              <a:gd name="connsiteX101" fmla="*/ 4558252 w 4629710"/>
              <a:gd name="connsiteY101" fmla="*/ 386295 h 2086429"/>
              <a:gd name="connsiteX102" fmla="*/ 3117080 w 4629710"/>
              <a:gd name="connsiteY102" fmla="*/ 1837231 h 2086429"/>
              <a:gd name="connsiteX103" fmla="*/ 2869559 w 4629710"/>
              <a:gd name="connsiteY103" fmla="*/ 2086429 h 2086429"/>
              <a:gd name="connsiteX104" fmla="*/ 2558298 w 4629710"/>
              <a:gd name="connsiteY104" fmla="*/ 2086429 h 2086429"/>
              <a:gd name="connsiteX105" fmla="*/ 2623869 w 4629710"/>
              <a:gd name="connsiteY105" fmla="*/ 2020383 h 2086429"/>
              <a:gd name="connsiteX106" fmla="*/ 4514978 w 4629710"/>
              <a:gd name="connsiteY106" fmla="*/ 115564 h 208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629710" h="2086429">
                <a:moveTo>
                  <a:pt x="4629710" y="2062620"/>
                </a:moveTo>
                <a:lnTo>
                  <a:pt x="4629710" y="2086429"/>
                </a:lnTo>
                <a:lnTo>
                  <a:pt x="4606079" y="2086429"/>
                </a:lnTo>
                <a:close/>
                <a:moveTo>
                  <a:pt x="1769949" y="1893739"/>
                </a:moveTo>
                <a:cubicBezTo>
                  <a:pt x="1798116" y="1893739"/>
                  <a:pt x="1826283" y="1904822"/>
                  <a:pt x="1847524" y="1926988"/>
                </a:cubicBezTo>
                <a:cubicBezTo>
                  <a:pt x="1891853" y="1969473"/>
                  <a:pt x="1891853" y="2039666"/>
                  <a:pt x="1847524" y="2082151"/>
                </a:cubicBezTo>
                <a:cubicBezTo>
                  <a:pt x="1847524" y="2082151"/>
                  <a:pt x="1847524" y="2082151"/>
                  <a:pt x="1845924" y="2083764"/>
                </a:cubicBezTo>
                <a:lnTo>
                  <a:pt x="1843281" y="2086429"/>
                </a:lnTo>
                <a:lnTo>
                  <a:pt x="1534067" y="2086429"/>
                </a:lnTo>
                <a:lnTo>
                  <a:pt x="1692374" y="1926988"/>
                </a:lnTo>
                <a:cubicBezTo>
                  <a:pt x="1713615" y="1904822"/>
                  <a:pt x="1741782" y="1893739"/>
                  <a:pt x="1769949" y="1893739"/>
                </a:cubicBezTo>
                <a:close/>
                <a:moveTo>
                  <a:pt x="2462350" y="1712302"/>
                </a:moveTo>
                <a:cubicBezTo>
                  <a:pt x="2490519" y="1712302"/>
                  <a:pt x="2518688" y="1722924"/>
                  <a:pt x="2539931" y="1744168"/>
                </a:cubicBezTo>
                <a:cubicBezTo>
                  <a:pt x="2582415" y="1788503"/>
                  <a:pt x="2582415" y="1858701"/>
                  <a:pt x="2539931" y="1901188"/>
                </a:cubicBezTo>
                <a:cubicBezTo>
                  <a:pt x="2539931" y="1901188"/>
                  <a:pt x="2539931" y="1901188"/>
                  <a:pt x="2369776" y="2072642"/>
                </a:cubicBezTo>
                <a:lnTo>
                  <a:pt x="2356093" y="2086429"/>
                </a:lnTo>
                <a:lnTo>
                  <a:pt x="2045101" y="2086429"/>
                </a:lnTo>
                <a:lnTo>
                  <a:pt x="2115833" y="2015158"/>
                </a:lnTo>
                <a:cubicBezTo>
                  <a:pt x="2203361" y="1926962"/>
                  <a:pt x="2292990" y="1836649"/>
                  <a:pt x="2384770" y="1744168"/>
                </a:cubicBezTo>
                <a:cubicBezTo>
                  <a:pt x="2406013" y="1722924"/>
                  <a:pt x="2434181" y="1712302"/>
                  <a:pt x="2462350" y="1712302"/>
                </a:cubicBezTo>
                <a:close/>
                <a:moveTo>
                  <a:pt x="4629710" y="1546814"/>
                </a:moveTo>
                <a:lnTo>
                  <a:pt x="4629710" y="1858916"/>
                </a:lnTo>
                <a:lnTo>
                  <a:pt x="4619307" y="1869385"/>
                </a:lnTo>
                <a:cubicBezTo>
                  <a:pt x="4552784" y="1936338"/>
                  <a:pt x="4484229" y="2005336"/>
                  <a:pt x="4413580" y="2076441"/>
                </a:cubicBezTo>
                <a:lnTo>
                  <a:pt x="4403656" y="2086429"/>
                </a:lnTo>
                <a:lnTo>
                  <a:pt x="4093847" y="2086429"/>
                </a:lnTo>
                <a:lnTo>
                  <a:pt x="4162148" y="2017650"/>
                </a:lnTo>
                <a:cubicBezTo>
                  <a:pt x="4291492" y="1887401"/>
                  <a:pt x="4439313" y="1738544"/>
                  <a:pt x="4608252" y="1568422"/>
                </a:cubicBezTo>
                <a:close/>
                <a:moveTo>
                  <a:pt x="2238267" y="1422274"/>
                </a:moveTo>
                <a:cubicBezTo>
                  <a:pt x="2266433" y="1422274"/>
                  <a:pt x="2294599" y="1433380"/>
                  <a:pt x="2315838" y="1455593"/>
                </a:cubicBezTo>
                <a:cubicBezTo>
                  <a:pt x="2360165" y="1498167"/>
                  <a:pt x="2360165" y="1568507"/>
                  <a:pt x="2315838" y="1611082"/>
                </a:cubicBezTo>
                <a:cubicBezTo>
                  <a:pt x="2315838" y="1611082"/>
                  <a:pt x="2315838" y="1611082"/>
                  <a:pt x="2083124" y="1848018"/>
                </a:cubicBezTo>
                <a:cubicBezTo>
                  <a:pt x="2040645" y="1890592"/>
                  <a:pt x="1970461" y="1890592"/>
                  <a:pt x="1927981" y="1848018"/>
                </a:cubicBezTo>
                <a:cubicBezTo>
                  <a:pt x="1885502" y="1803592"/>
                  <a:pt x="1885502" y="1733252"/>
                  <a:pt x="1927981" y="1690678"/>
                </a:cubicBezTo>
                <a:cubicBezTo>
                  <a:pt x="1927981" y="1690678"/>
                  <a:pt x="1927981" y="1690678"/>
                  <a:pt x="2160695" y="1455593"/>
                </a:cubicBezTo>
                <a:cubicBezTo>
                  <a:pt x="2181935" y="1433380"/>
                  <a:pt x="2210101" y="1422274"/>
                  <a:pt x="2238267" y="1422274"/>
                </a:cubicBezTo>
                <a:close/>
                <a:moveTo>
                  <a:pt x="828764" y="1296841"/>
                </a:moveTo>
                <a:cubicBezTo>
                  <a:pt x="856944" y="1296841"/>
                  <a:pt x="885125" y="1307926"/>
                  <a:pt x="906376" y="1330096"/>
                </a:cubicBezTo>
                <a:cubicBezTo>
                  <a:pt x="948878" y="1372589"/>
                  <a:pt x="948878" y="1442796"/>
                  <a:pt x="906376" y="1485289"/>
                </a:cubicBezTo>
                <a:cubicBezTo>
                  <a:pt x="906376" y="1485289"/>
                  <a:pt x="906376" y="1485289"/>
                  <a:pt x="442282" y="1952837"/>
                </a:cubicBezTo>
                <a:lnTo>
                  <a:pt x="309677" y="2086429"/>
                </a:lnTo>
                <a:lnTo>
                  <a:pt x="0" y="2086429"/>
                </a:lnTo>
                <a:lnTo>
                  <a:pt x="86087" y="1999748"/>
                </a:lnTo>
                <a:cubicBezTo>
                  <a:pt x="291823" y="1792593"/>
                  <a:pt x="513120" y="1569771"/>
                  <a:pt x="751152" y="1330096"/>
                </a:cubicBezTo>
                <a:cubicBezTo>
                  <a:pt x="772404" y="1307926"/>
                  <a:pt x="800583" y="1296841"/>
                  <a:pt x="828764" y="1296841"/>
                </a:cubicBezTo>
                <a:close/>
                <a:moveTo>
                  <a:pt x="2890951" y="1280952"/>
                </a:moveTo>
                <a:cubicBezTo>
                  <a:pt x="2919126" y="1280952"/>
                  <a:pt x="2947301" y="1292024"/>
                  <a:pt x="2968547" y="1314167"/>
                </a:cubicBezTo>
                <a:cubicBezTo>
                  <a:pt x="3011040" y="1356609"/>
                  <a:pt x="3011040" y="1426731"/>
                  <a:pt x="2968547" y="1471018"/>
                </a:cubicBezTo>
                <a:cubicBezTo>
                  <a:pt x="2968547" y="1471018"/>
                  <a:pt x="2968547" y="1471018"/>
                  <a:pt x="2781947" y="1657393"/>
                </a:cubicBezTo>
                <a:cubicBezTo>
                  <a:pt x="2739454" y="1701680"/>
                  <a:pt x="2669249" y="1701680"/>
                  <a:pt x="2626756" y="1657393"/>
                </a:cubicBezTo>
                <a:cubicBezTo>
                  <a:pt x="2582415" y="1614951"/>
                  <a:pt x="2582415" y="1544830"/>
                  <a:pt x="2626756" y="1500543"/>
                </a:cubicBezTo>
                <a:cubicBezTo>
                  <a:pt x="2626756" y="1500543"/>
                  <a:pt x="2626756" y="1500543"/>
                  <a:pt x="2813355" y="1314167"/>
                </a:cubicBezTo>
                <a:cubicBezTo>
                  <a:pt x="2834601" y="1292024"/>
                  <a:pt x="2862776" y="1280952"/>
                  <a:pt x="2890951" y="1280952"/>
                </a:cubicBezTo>
                <a:close/>
                <a:moveTo>
                  <a:pt x="2489546" y="1169336"/>
                </a:moveTo>
                <a:cubicBezTo>
                  <a:pt x="2517821" y="1169336"/>
                  <a:pt x="2546097" y="1179916"/>
                  <a:pt x="2568346" y="1201077"/>
                </a:cubicBezTo>
                <a:cubicBezTo>
                  <a:pt x="2610990" y="1245238"/>
                  <a:pt x="2610990" y="1315160"/>
                  <a:pt x="2568346" y="1357482"/>
                </a:cubicBezTo>
                <a:cubicBezTo>
                  <a:pt x="2523847" y="1401643"/>
                  <a:pt x="2455245" y="1401643"/>
                  <a:pt x="2410746" y="1357482"/>
                </a:cubicBezTo>
                <a:cubicBezTo>
                  <a:pt x="2368102" y="1315160"/>
                  <a:pt x="2368102" y="1245238"/>
                  <a:pt x="2410746" y="1201077"/>
                </a:cubicBezTo>
                <a:cubicBezTo>
                  <a:pt x="2432996" y="1179916"/>
                  <a:pt x="2461271" y="1169336"/>
                  <a:pt x="2489546" y="1169336"/>
                </a:cubicBezTo>
                <a:close/>
                <a:moveTo>
                  <a:pt x="4629710" y="1030758"/>
                </a:moveTo>
                <a:lnTo>
                  <a:pt x="4629710" y="1344123"/>
                </a:lnTo>
                <a:lnTo>
                  <a:pt x="4521168" y="1453492"/>
                </a:lnTo>
                <a:cubicBezTo>
                  <a:pt x="4370413" y="1605399"/>
                  <a:pt x="4211859" y="1765162"/>
                  <a:pt x="4045104" y="1933189"/>
                </a:cubicBezTo>
                <a:lnTo>
                  <a:pt x="3893025" y="2086429"/>
                </a:lnTo>
                <a:lnTo>
                  <a:pt x="3582033" y="2086429"/>
                </a:lnTo>
                <a:lnTo>
                  <a:pt x="3589225" y="2079182"/>
                </a:lnTo>
                <a:cubicBezTo>
                  <a:pt x="3763876" y="1903199"/>
                  <a:pt x="4074367" y="1590339"/>
                  <a:pt x="4626351" y="1034143"/>
                </a:cubicBezTo>
                <a:close/>
                <a:moveTo>
                  <a:pt x="1614625" y="1018568"/>
                </a:moveTo>
                <a:cubicBezTo>
                  <a:pt x="1642794" y="1018568"/>
                  <a:pt x="1670963" y="1029194"/>
                  <a:pt x="1692206" y="1050446"/>
                </a:cubicBezTo>
                <a:cubicBezTo>
                  <a:pt x="1734690" y="1094798"/>
                  <a:pt x="1734690" y="1165022"/>
                  <a:pt x="1692206" y="1207526"/>
                </a:cubicBezTo>
                <a:cubicBezTo>
                  <a:pt x="1692206" y="1207526"/>
                  <a:pt x="1692206" y="1207526"/>
                  <a:pt x="904454" y="2001593"/>
                </a:cubicBezTo>
                <a:lnTo>
                  <a:pt x="820292" y="2086429"/>
                </a:lnTo>
                <a:lnTo>
                  <a:pt x="509300" y="2086429"/>
                </a:lnTo>
                <a:lnTo>
                  <a:pt x="535713" y="2059804"/>
                </a:lnTo>
                <a:cubicBezTo>
                  <a:pt x="837224" y="1755877"/>
                  <a:pt x="1169926" y="1420508"/>
                  <a:pt x="1537045" y="1050446"/>
                </a:cubicBezTo>
                <a:cubicBezTo>
                  <a:pt x="1558288" y="1029194"/>
                  <a:pt x="1586457" y="1018568"/>
                  <a:pt x="1614625" y="1018568"/>
                </a:cubicBezTo>
                <a:close/>
                <a:moveTo>
                  <a:pt x="2303600" y="841225"/>
                </a:moveTo>
                <a:cubicBezTo>
                  <a:pt x="2331769" y="841225"/>
                  <a:pt x="2359938" y="852309"/>
                  <a:pt x="2381181" y="874475"/>
                </a:cubicBezTo>
                <a:cubicBezTo>
                  <a:pt x="2423665" y="916960"/>
                  <a:pt x="2423665" y="987153"/>
                  <a:pt x="2381181" y="1031485"/>
                </a:cubicBezTo>
                <a:cubicBezTo>
                  <a:pt x="2381181" y="1031485"/>
                  <a:pt x="2381181" y="1031485"/>
                  <a:pt x="1379622" y="2040153"/>
                </a:cubicBezTo>
                <a:lnTo>
                  <a:pt x="1333672" y="2086429"/>
                </a:lnTo>
                <a:lnTo>
                  <a:pt x="1022608" y="2086429"/>
                </a:lnTo>
                <a:lnTo>
                  <a:pt x="1076516" y="2032139"/>
                </a:lnTo>
                <a:cubicBezTo>
                  <a:pt x="1416254" y="1689990"/>
                  <a:pt x="1797714" y="1305822"/>
                  <a:pt x="2226020" y="874475"/>
                </a:cubicBezTo>
                <a:cubicBezTo>
                  <a:pt x="2247263" y="852309"/>
                  <a:pt x="2275431" y="841225"/>
                  <a:pt x="2303600" y="841225"/>
                </a:cubicBezTo>
                <a:close/>
                <a:moveTo>
                  <a:pt x="1838798" y="795146"/>
                </a:moveTo>
                <a:cubicBezTo>
                  <a:pt x="1866888" y="795146"/>
                  <a:pt x="1894978" y="806186"/>
                  <a:pt x="1916161" y="828267"/>
                </a:cubicBezTo>
                <a:cubicBezTo>
                  <a:pt x="1958527" y="870588"/>
                  <a:pt x="1958527" y="940510"/>
                  <a:pt x="1916161" y="984672"/>
                </a:cubicBezTo>
                <a:cubicBezTo>
                  <a:pt x="1873795" y="1026993"/>
                  <a:pt x="1803800" y="1026993"/>
                  <a:pt x="1761434" y="984672"/>
                </a:cubicBezTo>
                <a:cubicBezTo>
                  <a:pt x="1717227" y="940510"/>
                  <a:pt x="1717227" y="870588"/>
                  <a:pt x="1761434" y="828267"/>
                </a:cubicBezTo>
                <a:cubicBezTo>
                  <a:pt x="1782617" y="806186"/>
                  <a:pt x="1810708" y="795146"/>
                  <a:pt x="1838798" y="795146"/>
                </a:cubicBezTo>
                <a:close/>
                <a:moveTo>
                  <a:pt x="4629710" y="514384"/>
                </a:moveTo>
                <a:lnTo>
                  <a:pt x="4629710" y="828997"/>
                </a:lnTo>
                <a:lnTo>
                  <a:pt x="4595945" y="863022"/>
                </a:lnTo>
                <a:cubicBezTo>
                  <a:pt x="4281421" y="1179966"/>
                  <a:pt x="3899954" y="1564368"/>
                  <a:pt x="3437297" y="2030584"/>
                </a:cubicBezTo>
                <a:lnTo>
                  <a:pt x="3381878" y="2086429"/>
                </a:lnTo>
                <a:lnTo>
                  <a:pt x="3070403" y="2086429"/>
                </a:lnTo>
                <a:lnTo>
                  <a:pt x="3214665" y="1940988"/>
                </a:lnTo>
                <a:cubicBezTo>
                  <a:pt x="3538718" y="1614288"/>
                  <a:pt x="3949427" y="1200224"/>
                  <a:pt x="4469965" y="675434"/>
                </a:cubicBezTo>
                <a:close/>
                <a:moveTo>
                  <a:pt x="4629710" y="0"/>
                </a:moveTo>
                <a:lnTo>
                  <a:pt x="4629710" y="314353"/>
                </a:lnTo>
                <a:lnTo>
                  <a:pt x="4558252" y="386295"/>
                </a:lnTo>
                <a:cubicBezTo>
                  <a:pt x="4166000" y="781204"/>
                  <a:pt x="3691376" y="1259044"/>
                  <a:pt x="3117080" y="1837231"/>
                </a:cubicBezTo>
                <a:lnTo>
                  <a:pt x="2869559" y="2086429"/>
                </a:lnTo>
                <a:lnTo>
                  <a:pt x="2558298" y="2086429"/>
                </a:lnTo>
                <a:lnTo>
                  <a:pt x="2623869" y="2020383"/>
                </a:lnTo>
                <a:cubicBezTo>
                  <a:pt x="2894027" y="1748266"/>
                  <a:pt x="3434344" y="1204032"/>
                  <a:pt x="4514978" y="1155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t>2020.06.20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924" y="1016000"/>
            <a:ext cx="10850563" cy="36000"/>
            <a:chOff x="564668" y="0"/>
            <a:chExt cx="27329872" cy="6858000"/>
          </a:xfrm>
          <a:solidFill>
            <a:schemeClr val="accent1"/>
          </a:solidFill>
        </p:grpSpPr>
        <p:sp>
          <p:nvSpPr>
            <p:cNvPr id="12" name="平行四边形 13"/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0" name="平行四边形 14"/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683201" y="3559231"/>
            <a:ext cx="4391069" cy="5587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err="1"/>
              <a:t>Dzmitry</a:t>
            </a:r>
            <a:r>
              <a:rPr lang="en-US" altLang="zh-CN" b="1" dirty="0"/>
              <a:t> </a:t>
            </a:r>
            <a:r>
              <a:rPr lang="en-US" altLang="zh-CN" b="1" dirty="0" err="1"/>
              <a:t>Bahdanau</a:t>
            </a:r>
            <a:r>
              <a:rPr lang="en-US" altLang="zh-CN" b="1" dirty="0"/>
              <a:t>, </a:t>
            </a:r>
            <a:r>
              <a:rPr lang="en-US" altLang="zh-CN" b="1" dirty="0" err="1"/>
              <a:t>KyungHyun</a:t>
            </a:r>
            <a:r>
              <a:rPr lang="en-US" altLang="zh-CN" b="1" dirty="0"/>
              <a:t> Cho, </a:t>
            </a:r>
            <a:r>
              <a:rPr lang="en-US" altLang="zh-CN" b="1" dirty="0" err="1"/>
              <a:t>Yoshua</a:t>
            </a:r>
            <a:r>
              <a:rPr lang="en-US" altLang="zh-CN" b="1" dirty="0"/>
              <a:t> </a:t>
            </a:r>
            <a:r>
              <a:rPr lang="en-US" altLang="zh-CN" b="1" dirty="0" err="1"/>
              <a:t>Bengio</a:t>
            </a:r>
            <a:endParaRPr lang="zh-CN" altLang="zh-CN" dirty="0"/>
          </a:p>
          <a:p>
            <a:r>
              <a:rPr lang="en-US" altLang="zh-CN" b="1" dirty="0"/>
              <a:t>ICLR 2015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202" y="2319867"/>
            <a:ext cx="6797695" cy="10700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Neural Machine Translation by </a:t>
            </a:r>
            <a:br>
              <a:rPr lang="en-US" altLang="zh-CN" sz="2800" dirty="0"/>
            </a:br>
            <a:r>
              <a:rPr lang="en-US" altLang="zh-CN" sz="2800" dirty="0"/>
              <a:t>Jointly Learning to Align and Translate</a:t>
            </a:r>
            <a:endParaRPr lang="zh-CN" altLang="en-US" sz="28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683201" y="4808594"/>
            <a:ext cx="3384376" cy="371475"/>
          </a:xfrm>
        </p:spPr>
        <p:txBody>
          <a:bodyPr/>
          <a:lstStyle/>
          <a:p>
            <a:r>
              <a:rPr lang="zh-CN" altLang="en-US" dirty="0"/>
              <a:t>屈原斌 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83201" y="3367486"/>
            <a:ext cx="436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3201" y="4617551"/>
            <a:ext cx="3799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RNNsearch</a:t>
            </a:r>
            <a:r>
              <a:rPr lang="en-US" altLang="zh-CN" dirty="0"/>
              <a:t> </a:t>
            </a:r>
            <a:r>
              <a:rPr lang="zh-CN" altLang="en-US" dirty="0"/>
              <a:t>模型介绍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39C65B-7679-43F2-B7CA-0132AFEA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8" y="2025898"/>
            <a:ext cx="9394183" cy="28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ECCF25A4-8AEE-44B9-BFDF-5E4DAACDDC9C}"/>
              </a:ext>
            </a:extLst>
          </p:cNvPr>
          <p:cNvSpPr txBox="1"/>
          <p:nvPr/>
        </p:nvSpPr>
        <p:spPr>
          <a:xfrm>
            <a:off x="669923" y="1675377"/>
            <a:ext cx="10850563" cy="4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the gated hidden unit</a:t>
            </a:r>
            <a:r>
              <a:rPr lang="zh-CN" altLang="en-US" sz="2000" b="1" dirty="0"/>
              <a:t>：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D09128-B2E5-49DA-80FB-54659247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2717793"/>
            <a:ext cx="3448075" cy="1833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401995-794E-4025-A0FE-D412E5E53890}"/>
                  </a:ext>
                </a:extLst>
              </p:cNvPr>
              <p:cNvSpPr/>
              <p:nvPr/>
            </p:nvSpPr>
            <p:spPr>
              <a:xfrm>
                <a:off x="4932218" y="2116780"/>
                <a:ext cx="6096000" cy="38824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主要思想：为每个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设计记忆和忘记的机制，从而学习到长短期的特征。</a:t>
                </a:r>
                <a:endParaRPr lang="en-US" altLang="zh-CN" dirty="0"/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Update gate </a:t>
                </a:r>
                <a:r>
                  <a:rPr lang="zh-CN" altLang="en-US" dirty="0"/>
                  <a:t>z </a:t>
                </a:r>
                <a:r>
                  <a:rPr lang="en-US" altLang="zh-CN" dirty="0"/>
                  <a:t>-- </a:t>
                </a:r>
                <a:r>
                  <a:rPr lang="zh-CN" altLang="en-US" dirty="0"/>
                  <a:t>选择是否用新的隐藏状态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zh-CN" altLang="en-US" dirty="0"/>
                  <a:t>来更新隐藏状态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Reset gate </a:t>
                </a:r>
                <a:r>
                  <a:rPr lang="zh-CN" altLang="en-US" dirty="0"/>
                  <a:t>r </a:t>
                </a:r>
                <a:r>
                  <a:rPr lang="en-US" altLang="zh-CN" dirty="0"/>
                  <a:t>-- </a:t>
                </a:r>
                <a:r>
                  <a:rPr lang="zh-CN" altLang="en-US" dirty="0"/>
                  <a:t>确定是否忽略先前的隐藏状态。</a:t>
                </a:r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对于短期记忆单元，</a:t>
                </a:r>
                <a:r>
                  <a:rPr lang="en-US" altLang="zh-CN" dirty="0"/>
                  <a:t>reset gate</a:t>
                </a:r>
                <a:r>
                  <a:rPr lang="zh-CN" altLang="en-US" dirty="0"/>
                  <a:t>就会频繁的激活；对长期记忆单元，</a:t>
                </a:r>
                <a:r>
                  <a:rPr lang="en-US" altLang="zh-CN" dirty="0"/>
                  <a:t>update gate</a:t>
                </a:r>
                <a:r>
                  <a:rPr lang="zh-CN" altLang="en-US" dirty="0"/>
                  <a:t>会经常激活。</a:t>
                </a:r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Learning Phrase Representations using RNN Encoder-Decoder for Statistical Machine Translation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401995-794E-4025-A0FE-D412E5E5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18" y="2116780"/>
                <a:ext cx="6096000" cy="3882473"/>
              </a:xfrm>
              <a:prstGeom prst="rect">
                <a:avLst/>
              </a:prstGeom>
              <a:blipFill>
                <a:blip r:embed="rId3"/>
                <a:stretch>
                  <a:fillRect l="-600" r="-900" b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1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实验分析</a:t>
            </a:r>
            <a:endParaRPr lang="zh-CN" alt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678176" y="2636122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84242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7E47DF4-A910-412B-94B6-52F80F0EDE12}"/>
              </a:ext>
            </a:extLst>
          </p:cNvPr>
          <p:cNvSpPr/>
          <p:nvPr/>
        </p:nvSpPr>
        <p:spPr>
          <a:xfrm>
            <a:off x="669924" y="2136339"/>
            <a:ext cx="10852152" cy="2489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数据集：</a:t>
            </a:r>
            <a:r>
              <a:rPr lang="zh-CN" altLang="en-US" dirty="0"/>
              <a:t>英法翻译数据集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ACL WMT ’14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模型：</a:t>
            </a:r>
            <a:endParaRPr lang="en-US" altLang="zh-CN" b="1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Baseline</a:t>
            </a: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：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传统的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RNN encoder-decoder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模型，称为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RNNenc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文中提出的模型，称为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RNNsearch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模型设置：</a:t>
            </a:r>
            <a:endParaRPr lang="en-US" altLang="zh-CN" b="1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encoder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decoder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hidden dimension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都是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，或者说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hidden units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每种模型训练两次，第一次训练的句子最长为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30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个词，第二次训练句子最长为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50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个词；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7E47DF4-A910-412B-94B6-52F80F0EDE12}"/>
              </a:ext>
            </a:extLst>
          </p:cNvPr>
          <p:cNvSpPr/>
          <p:nvPr/>
        </p:nvSpPr>
        <p:spPr>
          <a:xfrm>
            <a:off x="577870" y="1211443"/>
            <a:ext cx="10852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对齐模型：</a:t>
            </a:r>
            <a:endParaRPr lang="en-US" altLang="zh-CN" b="1" dirty="0">
              <a:solidFill>
                <a:srgbClr val="1A1A1A"/>
              </a:solidFill>
              <a:latin typeface="-apple-system"/>
            </a:endParaRPr>
          </a:p>
          <a:p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3EFF5-079E-4DA0-8CEA-4EDC1F150C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68" y="2126434"/>
            <a:ext cx="2880000" cy="32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C1A48F-400B-44D4-83ED-A165BFCDDCD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84668" y="2126434"/>
            <a:ext cx="2880000" cy="32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098FAC-BF10-47C4-BA91-43078F9A59B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4668" y="2126434"/>
            <a:ext cx="2880000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BC7531-EF44-463E-8323-B7B40FA96C3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04668" y="2126434"/>
            <a:ext cx="28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9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E47DF4-A910-412B-94B6-52F80F0EDE12}"/>
                  </a:ext>
                </a:extLst>
              </p:cNvPr>
              <p:cNvSpPr/>
              <p:nvPr/>
            </p:nvSpPr>
            <p:spPr>
              <a:xfrm>
                <a:off x="4545864" y="2422477"/>
                <a:ext cx="6974623" cy="2835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The agreement on the European Economic Area was signed in August 1992. &lt;end&gt;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L’ accord sur la zone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conomique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 </a:t>
                </a:r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europ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enne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 a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t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i="1" dirty="0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 sign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i="1" dirty="0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 </a:t>
                </a:r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en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 </a:t>
                </a:r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ao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t 1992. &lt;end&gt;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solidFill>
                    <a:srgbClr val="1A1A1A"/>
                  </a:solidFill>
                  <a:latin typeface="-apple-system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从左图可以看出，该模型将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[European Economic Area]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正确转换为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[zone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conomique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 </a:t>
                </a:r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europ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altLang="zh-CN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1A1A1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en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]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，能够正确地将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[Area]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与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[zone]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对齐，跳过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[European]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和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[Economic]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，然后向后生成整个短语；</a:t>
                </a:r>
                <a:endParaRPr lang="en-US" altLang="zh-CN" dirty="0">
                  <a:solidFill>
                    <a:srgbClr val="1A1A1A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E47DF4-A910-412B-94B6-52F80F0ED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64" y="2422477"/>
                <a:ext cx="6974623" cy="2835392"/>
              </a:xfrm>
              <a:prstGeom prst="rect">
                <a:avLst/>
              </a:prstGeom>
              <a:blipFill>
                <a:blip r:embed="rId2"/>
                <a:stretch>
                  <a:fillRect l="-787" b="-2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7E91685-11C3-4982-B032-1C6DB3F4A6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220173"/>
            <a:ext cx="28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1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7E47DF4-A910-412B-94B6-52F80F0EDE12}"/>
              </a:ext>
            </a:extLst>
          </p:cNvPr>
          <p:cNvSpPr/>
          <p:nvPr/>
        </p:nvSpPr>
        <p:spPr>
          <a:xfrm>
            <a:off x="3950583" y="2003002"/>
            <a:ext cx="7569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“This will change my future with my family,” the man said. &lt;end&gt;</a:t>
            </a: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“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Cela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va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changer mon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avenir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avec ma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famille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”, a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dit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I’homme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. &lt;end&gt;</a:t>
            </a: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 </a:t>
            </a:r>
          </a:p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从左图可以看出，与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hard-alignment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相反，</a:t>
            </a:r>
            <a:r>
              <a:rPr lang="en-US" altLang="zh-CN" dirty="0"/>
              <a:t>soft-alignment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的强度很明显。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例如：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将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[the man]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翻译成</a:t>
            </a:r>
            <a:r>
              <a:rPr lang="en-US" altLang="zh-CN">
                <a:solidFill>
                  <a:srgbClr val="1A1A1A"/>
                </a:solidFill>
                <a:latin typeface="-apple-system"/>
              </a:rPr>
              <a:t>[l’ homme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任何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hard-alignment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都会将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[the]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映射到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[l']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，将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[man]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映射到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[homme]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。这对翻译没有帮助，因为必须考虑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[the]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之后的单词，以确定是否应将其翻译为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[le]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[la]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[les]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或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[l‘]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；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Soft-alignment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则是通过让模型同时查看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[the]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[man]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来解决这个问题，并且在此示例中，模型也能够将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[the]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正确地转换为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[l']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0A5D5-11BD-4C8E-8DAC-2FAFC0E0F3A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952663"/>
            <a:ext cx="28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7E47DF4-A910-412B-94B6-52F80F0EDE12}"/>
              </a:ext>
            </a:extLst>
          </p:cNvPr>
          <p:cNvSpPr/>
          <p:nvPr/>
        </p:nvSpPr>
        <p:spPr>
          <a:xfrm>
            <a:off x="669924" y="1309234"/>
            <a:ext cx="10852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长句翻译的表现</a:t>
            </a:r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D03AC0-04FB-4C96-ACCA-D5F3A0B1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1" y="1915492"/>
            <a:ext cx="5534065" cy="31766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0987DB-D9ED-4844-8104-83A15F68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95" y="1959100"/>
            <a:ext cx="3543326" cy="17954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8E23A9-3678-4FC1-9107-5B894748B68E}"/>
              </a:ext>
            </a:extLst>
          </p:cNvPr>
          <p:cNvSpPr/>
          <p:nvPr/>
        </p:nvSpPr>
        <p:spPr>
          <a:xfrm>
            <a:off x="6615591" y="4277148"/>
            <a:ext cx="4651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结论：</a:t>
            </a:r>
            <a:r>
              <a:rPr lang="zh-CN" altLang="en-US" dirty="0"/>
              <a:t>RNNenc随着句子长度增加效果急剧下降，而RNNsearch，尤其是RNNsearch50，随着句长增加甚至超过50也不再表现出性能下降的趋势，充分证明了该模型有更好的鲁棒性。而RNNsearch30超越了RNNenc50也说明了模型的先进性。</a:t>
            </a:r>
          </a:p>
        </p:txBody>
      </p:sp>
    </p:spTree>
    <p:extLst>
      <p:ext uri="{BB962C8B-B14F-4D97-AF65-F5344CB8AC3E}">
        <p14:creationId xmlns:p14="http://schemas.microsoft.com/office/powerpoint/2010/main" val="428285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ED14E1-9BC3-4AB7-852D-C4F790F5E0E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05" y="1854727"/>
            <a:ext cx="756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EC5C76-AA1F-4F2A-97AC-E7AD039250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05" y="3198617"/>
            <a:ext cx="7560000" cy="9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E6EA3F-39CD-428D-B4C8-F507B32A1FE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05" y="4608018"/>
            <a:ext cx="7560000" cy="90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C8402C5-F6E2-477E-BFD9-533C898EFB28}"/>
              </a:ext>
            </a:extLst>
          </p:cNvPr>
          <p:cNvSpPr txBox="1"/>
          <p:nvPr/>
        </p:nvSpPr>
        <p:spPr>
          <a:xfrm>
            <a:off x="669925" y="1410837"/>
            <a:ext cx="81610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RNNenc-50 </a:t>
            </a:r>
            <a:r>
              <a:rPr lang="zh-CN" altLang="en-US" dirty="0"/>
              <a:t>翻译结果：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RNNsearch-50 </a:t>
            </a:r>
            <a:r>
              <a:rPr lang="zh-CN" altLang="en-US" dirty="0"/>
              <a:t>翻译结果：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822D36-B26B-4BEA-9431-80E1AE15DCB2}"/>
              </a:ext>
            </a:extLst>
          </p:cNvPr>
          <p:cNvSpPr txBox="1"/>
          <p:nvPr/>
        </p:nvSpPr>
        <p:spPr>
          <a:xfrm>
            <a:off x="9092860" y="1905955"/>
            <a:ext cx="2585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结论：</a:t>
            </a:r>
            <a:endParaRPr lang="en-US" altLang="zh-CN" b="1" dirty="0"/>
          </a:p>
          <a:p>
            <a:r>
              <a:rPr lang="en-US" altLang="zh-CN" dirty="0"/>
              <a:t>RNNenc-50</a:t>
            </a:r>
            <a:r>
              <a:rPr lang="zh-CN" altLang="en-US" dirty="0"/>
              <a:t>正确翻译了未划线的部分，但划线部分的翻译开始与原文含义不一样；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根据其在医院的医务人员的身份</a:t>
            </a:r>
            <a:r>
              <a:rPr lang="en-US" altLang="zh-CN" dirty="0"/>
              <a:t>] </a:t>
            </a:r>
            <a:r>
              <a:rPr lang="zh-CN" altLang="en-US" dirty="0"/>
              <a:t>翻译成了</a:t>
            </a:r>
            <a:r>
              <a:rPr lang="en-US" altLang="zh-CN" dirty="0"/>
              <a:t>[</a:t>
            </a:r>
            <a:r>
              <a:rPr lang="zh-CN" altLang="en-US" dirty="0"/>
              <a:t>基于儿子的健康状况</a:t>
            </a:r>
            <a:r>
              <a:rPr lang="en-US" altLang="zh-CN" dirty="0"/>
              <a:t>]</a:t>
            </a:r>
            <a:r>
              <a:rPr lang="zh-CN" altLang="en-US" dirty="0"/>
              <a:t>（“根据他的健康状况”）</a:t>
            </a:r>
          </a:p>
        </p:txBody>
      </p:sp>
    </p:spTree>
    <p:extLst>
      <p:ext uri="{BB962C8B-B14F-4D97-AF65-F5344CB8AC3E}">
        <p14:creationId xmlns:p14="http://schemas.microsoft.com/office/powerpoint/2010/main" val="421041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endParaRPr lang="zh-CN" alt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678176" y="2636122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84242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a9d799b-00ea-4202-9c24-ac160e2c16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4322" y="0"/>
            <a:ext cx="10763356" cy="6143625"/>
            <a:chOff x="714322" y="0"/>
            <a:chExt cx="10763356" cy="6143625"/>
          </a:xfrm>
        </p:grpSpPr>
        <p:grpSp>
          <p:nvGrpSpPr>
            <p:cNvPr id="3" name="iŝ1îḋè"/>
            <p:cNvGrpSpPr/>
            <p:nvPr/>
          </p:nvGrpSpPr>
          <p:grpSpPr>
            <a:xfrm>
              <a:off x="2209076" y="0"/>
              <a:ext cx="7773850" cy="2761751"/>
              <a:chOff x="803412" y="0"/>
              <a:chExt cx="7773848" cy="2761750"/>
            </a:xfrm>
          </p:grpSpPr>
          <p:sp>
            <p:nvSpPr>
              <p:cNvPr id="32" name="ïşlíḍè"/>
              <p:cNvSpPr/>
              <p:nvPr/>
            </p:nvSpPr>
            <p:spPr bwMode="auto">
              <a:xfrm>
                <a:off x="3530190" y="5172"/>
                <a:ext cx="5047070" cy="1940094"/>
              </a:xfrm>
              <a:prstGeom prst="parallelogram">
                <a:avLst>
                  <a:gd name="adj" fmla="val 14075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śḻïḋè"/>
              <p:cNvSpPr/>
              <p:nvPr/>
            </p:nvSpPr>
            <p:spPr bwMode="auto">
              <a:xfrm flipH="1">
                <a:off x="803412" y="0"/>
                <a:ext cx="5047070" cy="2761750"/>
              </a:xfrm>
              <a:custGeom>
                <a:avLst/>
                <a:gdLst>
                  <a:gd name="connsiteX0" fmla="*/ 5047070 w 5047070"/>
                  <a:gd name="connsiteY0" fmla="*/ 0 h 2761750"/>
                  <a:gd name="connsiteX1" fmla="*/ 2730741 w 5047070"/>
                  <a:gd name="connsiteY1" fmla="*/ 0 h 2761750"/>
                  <a:gd name="connsiteX2" fmla="*/ 0 w 5047070"/>
                  <a:gd name="connsiteY2" fmla="*/ 1940094 h 2761750"/>
                  <a:gd name="connsiteX3" fmla="*/ 1156506 w 5047070"/>
                  <a:gd name="connsiteY3" fmla="*/ 2761750 h 2761750"/>
                  <a:gd name="connsiteX4" fmla="*/ 2313012 w 5047070"/>
                  <a:gd name="connsiteY4" fmla="*/ 1940094 h 2761750"/>
                  <a:gd name="connsiteX5" fmla="*/ 2316329 w 5047070"/>
                  <a:gd name="connsiteY5" fmla="*/ 1940094 h 276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070" h="2761750">
                    <a:moveTo>
                      <a:pt x="5047070" y="0"/>
                    </a:moveTo>
                    <a:lnTo>
                      <a:pt x="2730741" y="0"/>
                    </a:lnTo>
                    <a:lnTo>
                      <a:pt x="0" y="1940094"/>
                    </a:lnTo>
                    <a:lnTo>
                      <a:pt x="1156506" y="2761750"/>
                    </a:lnTo>
                    <a:lnTo>
                      <a:pt x="2313012" y="1940094"/>
                    </a:lnTo>
                    <a:lnTo>
                      <a:pt x="2316329" y="1940094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" name="išļíḍe"/>
            <p:cNvSpPr/>
            <p:nvPr/>
          </p:nvSpPr>
          <p:spPr>
            <a:xfrm>
              <a:off x="5403985" y="1773633"/>
              <a:ext cx="1384031" cy="5014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/>
              <a:r>
                <a:rPr lang="en-US" altLang="zh-CN" b="1" dirty="0">
                  <a:solidFill>
                    <a:prstClr val="white">
                      <a:lumMod val="100000"/>
                    </a:prstClr>
                  </a:solidFill>
                </a:rPr>
                <a:t>CONTENTS</a:t>
              </a:r>
            </a:p>
          </p:txBody>
        </p:sp>
        <p:grpSp>
          <p:nvGrpSpPr>
            <p:cNvPr id="5" name="iŝlîḑe"/>
            <p:cNvGrpSpPr/>
            <p:nvPr/>
          </p:nvGrpSpPr>
          <p:grpSpPr>
            <a:xfrm>
              <a:off x="714322" y="3136815"/>
              <a:ext cx="2299974" cy="1555561"/>
              <a:chOff x="1266824" y="3136815"/>
              <a:chExt cx="2299974" cy="1555561"/>
            </a:xfrm>
          </p:grpSpPr>
          <p:grpSp>
            <p:nvGrpSpPr>
              <p:cNvPr id="27" name="îş1îḓé"/>
              <p:cNvGrpSpPr/>
              <p:nvPr/>
            </p:nvGrpSpPr>
            <p:grpSpPr>
              <a:xfrm>
                <a:off x="1847860" y="3136815"/>
                <a:ext cx="1137902" cy="1137902"/>
                <a:chOff x="1019436" y="3284984"/>
                <a:chExt cx="1512168" cy="1512168"/>
              </a:xfrm>
            </p:grpSpPr>
            <p:sp>
              <p:nvSpPr>
                <p:cNvPr id="30" name="îṡlîḋe"/>
                <p:cNvSpPr/>
                <p:nvPr/>
              </p:nvSpPr>
              <p:spPr bwMode="auto">
                <a:xfrm>
                  <a:off x="1019436" y="3284984"/>
                  <a:ext cx="1512168" cy="1512168"/>
                </a:xfrm>
                <a:prstGeom prst="ellipse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ṥḻiḓê"/>
                <p:cNvSpPr/>
                <p:nvPr/>
              </p:nvSpPr>
              <p:spPr bwMode="auto">
                <a:xfrm>
                  <a:off x="1419386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629150" h="4629150">
                      <a:moveTo>
                        <a:pt x="2317164" y="3859790"/>
                      </a:moveTo>
                      <a:cubicBezTo>
                        <a:pt x="2297115" y="3859790"/>
                        <a:pt x="2280107" y="3866979"/>
                        <a:pt x="2266139" y="3881358"/>
                      </a:cubicBezTo>
                      <a:cubicBezTo>
                        <a:pt x="2252171" y="3895737"/>
                        <a:pt x="2245187" y="3914594"/>
                        <a:pt x="2245187" y="3937929"/>
                      </a:cubicBezTo>
                      <a:cubicBezTo>
                        <a:pt x="2245187" y="3953212"/>
                        <a:pt x="2248432" y="3967838"/>
                        <a:pt x="2254923" y="3981806"/>
                      </a:cubicBezTo>
                      <a:cubicBezTo>
                        <a:pt x="2261414" y="3995774"/>
                        <a:pt x="2270494" y="4006414"/>
                        <a:pt x="2282161" y="4013727"/>
                      </a:cubicBezTo>
                      <a:cubicBezTo>
                        <a:pt x="2293829" y="4021040"/>
                        <a:pt x="2306071" y="4024696"/>
                        <a:pt x="2318889" y="4024696"/>
                      </a:cubicBezTo>
                      <a:cubicBezTo>
                        <a:pt x="2337623" y="4024696"/>
                        <a:pt x="2353727" y="4017137"/>
                        <a:pt x="2367203" y="4002018"/>
                      </a:cubicBezTo>
                      <a:cubicBezTo>
                        <a:pt x="2380678" y="3986900"/>
                        <a:pt x="2387415" y="3966359"/>
                        <a:pt x="2387415" y="3940394"/>
                      </a:cubicBezTo>
                      <a:cubicBezTo>
                        <a:pt x="2387415" y="3915416"/>
                        <a:pt x="2380760" y="3895737"/>
                        <a:pt x="2367449" y="3881358"/>
                      </a:cubicBezTo>
                      <a:cubicBezTo>
                        <a:pt x="2354138" y="3866979"/>
                        <a:pt x="2337376" y="3859790"/>
                        <a:pt x="2317164" y="3859790"/>
                      </a:cubicBezTo>
                      <a:close/>
                      <a:moveTo>
                        <a:pt x="2323819" y="3692172"/>
                      </a:moveTo>
                      <a:cubicBezTo>
                        <a:pt x="2352248" y="3692172"/>
                        <a:pt x="2375542" y="3700142"/>
                        <a:pt x="2393701" y="3716082"/>
                      </a:cubicBezTo>
                      <a:cubicBezTo>
                        <a:pt x="2411860" y="3732023"/>
                        <a:pt x="2422746" y="3754043"/>
                        <a:pt x="2426362" y="3782144"/>
                      </a:cubicBezTo>
                      <a:lnTo>
                        <a:pt x="2382239" y="3785594"/>
                      </a:lnTo>
                      <a:cubicBezTo>
                        <a:pt x="2378295" y="3768175"/>
                        <a:pt x="2372708" y="3755522"/>
                        <a:pt x="2365477" y="3747634"/>
                      </a:cubicBezTo>
                      <a:cubicBezTo>
                        <a:pt x="2353481" y="3734980"/>
                        <a:pt x="2338691" y="3728654"/>
                        <a:pt x="2321108" y="3728654"/>
                      </a:cubicBezTo>
                      <a:cubicBezTo>
                        <a:pt x="2306975" y="3728654"/>
                        <a:pt x="2294568" y="3732598"/>
                        <a:pt x="2283887" y="3740486"/>
                      </a:cubicBezTo>
                      <a:cubicBezTo>
                        <a:pt x="2269919" y="3750674"/>
                        <a:pt x="2258908" y="3765546"/>
                        <a:pt x="2250856" y="3785101"/>
                      </a:cubicBezTo>
                      <a:cubicBezTo>
                        <a:pt x="2242804" y="3804657"/>
                        <a:pt x="2238614" y="3832511"/>
                        <a:pt x="2238285" y="3868664"/>
                      </a:cubicBezTo>
                      <a:cubicBezTo>
                        <a:pt x="2248966" y="3852395"/>
                        <a:pt x="2262031" y="3840317"/>
                        <a:pt x="2277478" y="3832429"/>
                      </a:cubicBezTo>
                      <a:cubicBezTo>
                        <a:pt x="2292925" y="3824541"/>
                        <a:pt x="2309112" y="3820597"/>
                        <a:pt x="2326038" y="3820597"/>
                      </a:cubicBezTo>
                      <a:cubicBezTo>
                        <a:pt x="2355617" y="3820597"/>
                        <a:pt x="2380801" y="3831484"/>
                        <a:pt x="2401589" y="3853258"/>
                      </a:cubicBezTo>
                      <a:cubicBezTo>
                        <a:pt x="2422377" y="3875032"/>
                        <a:pt x="2432771" y="3903173"/>
                        <a:pt x="2432771" y="3937683"/>
                      </a:cubicBezTo>
                      <a:cubicBezTo>
                        <a:pt x="2432771" y="3960361"/>
                        <a:pt x="2427882" y="3981436"/>
                        <a:pt x="2418104" y="4000909"/>
                      </a:cubicBezTo>
                      <a:cubicBezTo>
                        <a:pt x="2408326" y="4020382"/>
                        <a:pt x="2394892" y="4035296"/>
                        <a:pt x="2377802" y="4045648"/>
                      </a:cubicBezTo>
                      <a:cubicBezTo>
                        <a:pt x="2360712" y="4056001"/>
                        <a:pt x="2341320" y="4061178"/>
                        <a:pt x="2319629" y="4061178"/>
                      </a:cubicBezTo>
                      <a:cubicBezTo>
                        <a:pt x="2282654" y="4061178"/>
                        <a:pt x="2252500" y="4047579"/>
                        <a:pt x="2229164" y="4020382"/>
                      </a:cubicBezTo>
                      <a:cubicBezTo>
                        <a:pt x="2205829" y="3993186"/>
                        <a:pt x="2194162" y="3948364"/>
                        <a:pt x="2194162" y="3885919"/>
                      </a:cubicBezTo>
                      <a:cubicBezTo>
                        <a:pt x="2194162" y="3816078"/>
                        <a:pt x="2207062" y="3765300"/>
                        <a:pt x="2232862" y="3733584"/>
                      </a:cubicBezTo>
                      <a:cubicBezTo>
                        <a:pt x="2255375" y="3705976"/>
                        <a:pt x="2285694" y="3692172"/>
                        <a:pt x="2323819" y="3692172"/>
                      </a:cubicBezTo>
                      <a:close/>
                      <a:moveTo>
                        <a:pt x="3020074" y="3489300"/>
                      </a:moveTo>
                      <a:lnTo>
                        <a:pt x="3199770" y="3489300"/>
                      </a:lnTo>
                      <a:lnTo>
                        <a:pt x="3199770" y="3531698"/>
                      </a:lnTo>
                      <a:lnTo>
                        <a:pt x="3055570" y="3531698"/>
                      </a:lnTo>
                      <a:lnTo>
                        <a:pt x="3036097" y="3628817"/>
                      </a:lnTo>
                      <a:cubicBezTo>
                        <a:pt x="3057788" y="3613699"/>
                        <a:pt x="3080548" y="3606140"/>
                        <a:pt x="3104376" y="3606140"/>
                      </a:cubicBezTo>
                      <a:cubicBezTo>
                        <a:pt x="3135928" y="3606140"/>
                        <a:pt x="3162549" y="3617068"/>
                        <a:pt x="3184241" y="3638924"/>
                      </a:cubicBezTo>
                      <a:cubicBezTo>
                        <a:pt x="3205933" y="3660780"/>
                        <a:pt x="3216779" y="3688880"/>
                        <a:pt x="3216779" y="3723225"/>
                      </a:cubicBezTo>
                      <a:cubicBezTo>
                        <a:pt x="3216779" y="3755927"/>
                        <a:pt x="3207247" y="3784192"/>
                        <a:pt x="3188185" y="3808020"/>
                      </a:cubicBezTo>
                      <a:cubicBezTo>
                        <a:pt x="3165014" y="3837271"/>
                        <a:pt x="3133381" y="3851897"/>
                        <a:pt x="3093284" y="3851897"/>
                      </a:cubicBezTo>
                      <a:cubicBezTo>
                        <a:pt x="3060418" y="3851897"/>
                        <a:pt x="3033591" y="3842694"/>
                        <a:pt x="3012803" y="3824289"/>
                      </a:cubicBezTo>
                      <a:cubicBezTo>
                        <a:pt x="2992015" y="3805884"/>
                        <a:pt x="2980142" y="3781481"/>
                        <a:pt x="2977184" y="3751080"/>
                      </a:cubicBezTo>
                      <a:lnTo>
                        <a:pt x="3023772" y="3747136"/>
                      </a:lnTo>
                      <a:cubicBezTo>
                        <a:pt x="3027223" y="3769813"/>
                        <a:pt x="3035234" y="3786863"/>
                        <a:pt x="3047805" y="3798284"/>
                      </a:cubicBezTo>
                      <a:cubicBezTo>
                        <a:pt x="3060377" y="3809705"/>
                        <a:pt x="3075536" y="3815415"/>
                        <a:pt x="3093284" y="3815415"/>
                      </a:cubicBezTo>
                      <a:cubicBezTo>
                        <a:pt x="3114647" y="3815415"/>
                        <a:pt x="3132723" y="3807363"/>
                        <a:pt x="3147513" y="3791258"/>
                      </a:cubicBezTo>
                      <a:cubicBezTo>
                        <a:pt x="3162303" y="3775154"/>
                        <a:pt x="3169698" y="3753791"/>
                        <a:pt x="3169698" y="3727169"/>
                      </a:cubicBezTo>
                      <a:cubicBezTo>
                        <a:pt x="3169698" y="3701862"/>
                        <a:pt x="3162590" y="3681896"/>
                        <a:pt x="3148376" y="3667271"/>
                      </a:cubicBezTo>
                      <a:cubicBezTo>
                        <a:pt x="3134161" y="3652645"/>
                        <a:pt x="3115551" y="3645333"/>
                        <a:pt x="3092544" y="3645333"/>
                      </a:cubicBezTo>
                      <a:cubicBezTo>
                        <a:pt x="3078248" y="3645333"/>
                        <a:pt x="3065348" y="3648578"/>
                        <a:pt x="3053844" y="3655069"/>
                      </a:cubicBezTo>
                      <a:cubicBezTo>
                        <a:pt x="3042341" y="3661560"/>
                        <a:pt x="3033303" y="3669982"/>
                        <a:pt x="3026730" y="3680335"/>
                      </a:cubicBezTo>
                      <a:lnTo>
                        <a:pt x="2985072" y="3674912"/>
                      </a:lnTo>
                      <a:lnTo>
                        <a:pt x="3020074" y="3489300"/>
                      </a:lnTo>
                      <a:close/>
                      <a:moveTo>
                        <a:pt x="1418041" y="3489054"/>
                      </a:moveTo>
                      <a:lnTo>
                        <a:pt x="1651967" y="3489054"/>
                      </a:lnTo>
                      <a:lnTo>
                        <a:pt x="1651967" y="3523563"/>
                      </a:lnTo>
                      <a:cubicBezTo>
                        <a:pt x="1628960" y="3548049"/>
                        <a:pt x="1606159" y="3580586"/>
                        <a:pt x="1583564" y="3621176"/>
                      </a:cubicBezTo>
                      <a:cubicBezTo>
                        <a:pt x="1560968" y="3661766"/>
                        <a:pt x="1543508" y="3703506"/>
                        <a:pt x="1531183" y="3746396"/>
                      </a:cubicBezTo>
                      <a:cubicBezTo>
                        <a:pt x="1522309" y="3776633"/>
                        <a:pt x="1516640" y="3809746"/>
                        <a:pt x="1514175" y="3845734"/>
                      </a:cubicBezTo>
                      <a:lnTo>
                        <a:pt x="1468573" y="3845734"/>
                      </a:lnTo>
                      <a:cubicBezTo>
                        <a:pt x="1469066" y="3817305"/>
                        <a:pt x="1474653" y="3782960"/>
                        <a:pt x="1485335" y="3742699"/>
                      </a:cubicBezTo>
                      <a:cubicBezTo>
                        <a:pt x="1496017" y="3702438"/>
                        <a:pt x="1511340" y="3663614"/>
                        <a:pt x="1531307" y="3626229"/>
                      </a:cubicBezTo>
                      <a:cubicBezTo>
                        <a:pt x="1551273" y="3588844"/>
                        <a:pt x="1572513" y="3557333"/>
                        <a:pt x="1595026" y="3531698"/>
                      </a:cubicBezTo>
                      <a:lnTo>
                        <a:pt x="1418041" y="3531698"/>
                      </a:lnTo>
                      <a:lnTo>
                        <a:pt x="1418041" y="3489054"/>
                      </a:lnTo>
                      <a:close/>
                      <a:moveTo>
                        <a:pt x="960894" y="3097227"/>
                      </a:moveTo>
                      <a:cubicBezTo>
                        <a:pt x="940024" y="3097227"/>
                        <a:pt x="922728" y="3104129"/>
                        <a:pt x="909007" y="3117933"/>
                      </a:cubicBezTo>
                      <a:cubicBezTo>
                        <a:pt x="895285" y="3131737"/>
                        <a:pt x="888424" y="3148991"/>
                        <a:pt x="888424" y="3169697"/>
                      </a:cubicBezTo>
                      <a:cubicBezTo>
                        <a:pt x="888424" y="3182351"/>
                        <a:pt x="891423" y="3194593"/>
                        <a:pt x="897421" y="3206425"/>
                      </a:cubicBezTo>
                      <a:cubicBezTo>
                        <a:pt x="903420" y="3218257"/>
                        <a:pt x="912335" y="3227418"/>
                        <a:pt x="924166" y="3233910"/>
                      </a:cubicBezTo>
                      <a:cubicBezTo>
                        <a:pt x="935998" y="3240401"/>
                        <a:pt x="948734" y="3243646"/>
                        <a:pt x="962373" y="3243646"/>
                      </a:cubicBezTo>
                      <a:cubicBezTo>
                        <a:pt x="983572" y="3243646"/>
                        <a:pt x="1001073" y="3236826"/>
                        <a:pt x="1014877" y="3223187"/>
                      </a:cubicBezTo>
                      <a:cubicBezTo>
                        <a:pt x="1028681" y="3209547"/>
                        <a:pt x="1035583" y="3192211"/>
                        <a:pt x="1035583" y="3171176"/>
                      </a:cubicBezTo>
                      <a:cubicBezTo>
                        <a:pt x="1035583" y="3149813"/>
                        <a:pt x="1028476" y="3132148"/>
                        <a:pt x="1014261" y="3118179"/>
                      </a:cubicBezTo>
                      <a:cubicBezTo>
                        <a:pt x="1000046" y="3104211"/>
                        <a:pt x="982257" y="3097227"/>
                        <a:pt x="960894" y="3097227"/>
                      </a:cubicBezTo>
                      <a:close/>
                      <a:moveTo>
                        <a:pt x="3691180" y="2983839"/>
                      </a:moveTo>
                      <a:lnTo>
                        <a:pt x="3578039" y="3146773"/>
                      </a:lnTo>
                      <a:lnTo>
                        <a:pt x="3691180" y="3146773"/>
                      </a:lnTo>
                      <a:lnTo>
                        <a:pt x="3691180" y="2983839"/>
                      </a:lnTo>
                      <a:close/>
                      <a:moveTo>
                        <a:pt x="961634" y="2947604"/>
                      </a:moveTo>
                      <a:cubicBezTo>
                        <a:pt x="944708" y="2947604"/>
                        <a:pt x="930657" y="2953027"/>
                        <a:pt x="919483" y="2963872"/>
                      </a:cubicBezTo>
                      <a:cubicBezTo>
                        <a:pt x="908308" y="2974718"/>
                        <a:pt x="902721" y="2987700"/>
                        <a:pt x="902721" y="3002819"/>
                      </a:cubicBezTo>
                      <a:cubicBezTo>
                        <a:pt x="902721" y="3019909"/>
                        <a:pt x="908226" y="3033877"/>
                        <a:pt x="919236" y="3044723"/>
                      </a:cubicBezTo>
                      <a:cubicBezTo>
                        <a:pt x="930247" y="3055569"/>
                        <a:pt x="944543" y="3060992"/>
                        <a:pt x="962127" y="3060992"/>
                      </a:cubicBezTo>
                      <a:cubicBezTo>
                        <a:pt x="979217" y="3060992"/>
                        <a:pt x="993226" y="3055610"/>
                        <a:pt x="1004155" y="3044847"/>
                      </a:cubicBezTo>
                      <a:cubicBezTo>
                        <a:pt x="1015083" y="3034083"/>
                        <a:pt x="1020547" y="3020895"/>
                        <a:pt x="1020547" y="3005284"/>
                      </a:cubicBezTo>
                      <a:cubicBezTo>
                        <a:pt x="1020547" y="2989015"/>
                        <a:pt x="1014918" y="2975335"/>
                        <a:pt x="1003662" y="2964242"/>
                      </a:cubicBezTo>
                      <a:cubicBezTo>
                        <a:pt x="992405" y="2953150"/>
                        <a:pt x="978396" y="2947604"/>
                        <a:pt x="961634" y="2947604"/>
                      </a:cubicBezTo>
                      <a:close/>
                      <a:moveTo>
                        <a:pt x="3699315" y="2912601"/>
                      </a:moveTo>
                      <a:lnTo>
                        <a:pt x="3735550" y="2912601"/>
                      </a:lnTo>
                      <a:lnTo>
                        <a:pt x="3735550" y="3146773"/>
                      </a:lnTo>
                      <a:lnTo>
                        <a:pt x="3784356" y="3146773"/>
                      </a:lnTo>
                      <a:lnTo>
                        <a:pt x="3784356" y="3187445"/>
                      </a:lnTo>
                      <a:lnTo>
                        <a:pt x="3735550" y="3187445"/>
                      </a:lnTo>
                      <a:lnTo>
                        <a:pt x="3735550" y="3273965"/>
                      </a:lnTo>
                      <a:lnTo>
                        <a:pt x="3691180" y="3273965"/>
                      </a:lnTo>
                      <a:lnTo>
                        <a:pt x="3691180" y="3187445"/>
                      </a:lnTo>
                      <a:lnTo>
                        <a:pt x="3534409" y="3187445"/>
                      </a:lnTo>
                      <a:lnTo>
                        <a:pt x="3534409" y="3146773"/>
                      </a:lnTo>
                      <a:lnTo>
                        <a:pt x="3699315" y="2912601"/>
                      </a:lnTo>
                      <a:close/>
                      <a:moveTo>
                        <a:pt x="961141" y="2911122"/>
                      </a:moveTo>
                      <a:cubicBezTo>
                        <a:pt x="992692" y="2911122"/>
                        <a:pt x="1018082" y="2920284"/>
                        <a:pt x="1037308" y="2938607"/>
                      </a:cubicBezTo>
                      <a:cubicBezTo>
                        <a:pt x="1056535" y="2956929"/>
                        <a:pt x="1066148" y="2979237"/>
                        <a:pt x="1066148" y="3005530"/>
                      </a:cubicBezTo>
                      <a:cubicBezTo>
                        <a:pt x="1066148" y="3022292"/>
                        <a:pt x="1061753" y="3036877"/>
                        <a:pt x="1052961" y="3049284"/>
                      </a:cubicBezTo>
                      <a:cubicBezTo>
                        <a:pt x="1044169" y="3061690"/>
                        <a:pt x="1030817" y="3071263"/>
                        <a:pt x="1012905" y="3078000"/>
                      </a:cubicBezTo>
                      <a:cubicBezTo>
                        <a:pt x="1035090" y="3085231"/>
                        <a:pt x="1051975" y="3096899"/>
                        <a:pt x="1063560" y="3113003"/>
                      </a:cubicBezTo>
                      <a:cubicBezTo>
                        <a:pt x="1075146" y="3129107"/>
                        <a:pt x="1080938" y="3148334"/>
                        <a:pt x="1080938" y="3170683"/>
                      </a:cubicBezTo>
                      <a:cubicBezTo>
                        <a:pt x="1080938" y="3201577"/>
                        <a:pt x="1070010" y="3227542"/>
                        <a:pt x="1048154" y="3248576"/>
                      </a:cubicBezTo>
                      <a:cubicBezTo>
                        <a:pt x="1026298" y="3269610"/>
                        <a:pt x="997540" y="3280128"/>
                        <a:pt x="961880" y="3280128"/>
                      </a:cubicBezTo>
                      <a:cubicBezTo>
                        <a:pt x="926221" y="3280128"/>
                        <a:pt x="897463" y="3269569"/>
                        <a:pt x="875607" y="3248453"/>
                      </a:cubicBezTo>
                      <a:cubicBezTo>
                        <a:pt x="853751" y="3227336"/>
                        <a:pt x="842822" y="3201002"/>
                        <a:pt x="842822" y="3169451"/>
                      </a:cubicBezTo>
                      <a:cubicBezTo>
                        <a:pt x="842822" y="3145951"/>
                        <a:pt x="848779" y="3126273"/>
                        <a:pt x="860693" y="3110415"/>
                      </a:cubicBezTo>
                      <a:cubicBezTo>
                        <a:pt x="872607" y="3094557"/>
                        <a:pt x="889575" y="3083752"/>
                        <a:pt x="911595" y="3078000"/>
                      </a:cubicBezTo>
                      <a:cubicBezTo>
                        <a:pt x="893190" y="3071263"/>
                        <a:pt x="879550" y="3061649"/>
                        <a:pt x="870677" y="3049160"/>
                      </a:cubicBezTo>
                      <a:cubicBezTo>
                        <a:pt x="861803" y="3036671"/>
                        <a:pt x="857366" y="3021717"/>
                        <a:pt x="857366" y="3004298"/>
                      </a:cubicBezTo>
                      <a:cubicBezTo>
                        <a:pt x="857366" y="2978005"/>
                        <a:pt x="866815" y="2955902"/>
                        <a:pt x="885713" y="2937990"/>
                      </a:cubicBezTo>
                      <a:cubicBezTo>
                        <a:pt x="904611" y="2920078"/>
                        <a:pt x="929754" y="2911122"/>
                        <a:pt x="961141" y="2911122"/>
                      </a:cubicBezTo>
                      <a:close/>
                      <a:moveTo>
                        <a:pt x="753091" y="2166800"/>
                      </a:moveTo>
                      <a:cubicBezTo>
                        <a:pt x="733372" y="2166800"/>
                        <a:pt x="716199" y="2174852"/>
                        <a:pt x="701574" y="2190957"/>
                      </a:cubicBezTo>
                      <a:cubicBezTo>
                        <a:pt x="686948" y="2207061"/>
                        <a:pt x="679635" y="2227931"/>
                        <a:pt x="679635" y="2253567"/>
                      </a:cubicBezTo>
                      <a:cubicBezTo>
                        <a:pt x="679635" y="2276573"/>
                        <a:pt x="686578" y="2295266"/>
                        <a:pt x="700464" y="2309645"/>
                      </a:cubicBezTo>
                      <a:cubicBezTo>
                        <a:pt x="714350" y="2324024"/>
                        <a:pt x="731482" y="2331213"/>
                        <a:pt x="751859" y="2331213"/>
                      </a:cubicBezTo>
                      <a:cubicBezTo>
                        <a:pt x="772400" y="2331213"/>
                        <a:pt x="789285" y="2324024"/>
                        <a:pt x="802514" y="2309645"/>
                      </a:cubicBezTo>
                      <a:cubicBezTo>
                        <a:pt x="815743" y="2295266"/>
                        <a:pt x="822357" y="2275341"/>
                        <a:pt x="822357" y="2249870"/>
                      </a:cubicBezTo>
                      <a:cubicBezTo>
                        <a:pt x="822357" y="2224398"/>
                        <a:pt x="815578" y="2204185"/>
                        <a:pt x="802021" y="2189231"/>
                      </a:cubicBezTo>
                      <a:cubicBezTo>
                        <a:pt x="788464" y="2174277"/>
                        <a:pt x="772154" y="2166800"/>
                        <a:pt x="753091" y="2166800"/>
                      </a:cubicBezTo>
                      <a:close/>
                      <a:moveTo>
                        <a:pt x="3871622" y="2130072"/>
                      </a:moveTo>
                      <a:cubicBezTo>
                        <a:pt x="3891342" y="2130072"/>
                        <a:pt x="3909501" y="2134304"/>
                        <a:pt x="3926098" y="2142767"/>
                      </a:cubicBezTo>
                      <a:cubicBezTo>
                        <a:pt x="3942696" y="2151230"/>
                        <a:pt x="3955390" y="2162774"/>
                        <a:pt x="3964182" y="2177400"/>
                      </a:cubicBezTo>
                      <a:cubicBezTo>
                        <a:pt x="3972974" y="2192025"/>
                        <a:pt x="3977369" y="2207554"/>
                        <a:pt x="3977369" y="2223987"/>
                      </a:cubicBezTo>
                      <a:cubicBezTo>
                        <a:pt x="3977369" y="2239599"/>
                        <a:pt x="3973179" y="2253813"/>
                        <a:pt x="3964798" y="2266631"/>
                      </a:cubicBezTo>
                      <a:cubicBezTo>
                        <a:pt x="3956417" y="2279449"/>
                        <a:pt x="3944010" y="2289638"/>
                        <a:pt x="3927577" y="2297197"/>
                      </a:cubicBezTo>
                      <a:cubicBezTo>
                        <a:pt x="3948940" y="2302127"/>
                        <a:pt x="3965538" y="2312356"/>
                        <a:pt x="3977369" y="2327886"/>
                      </a:cubicBezTo>
                      <a:cubicBezTo>
                        <a:pt x="3989201" y="2343415"/>
                        <a:pt x="3995117" y="2362847"/>
                        <a:pt x="3995117" y="2386182"/>
                      </a:cubicBezTo>
                      <a:cubicBezTo>
                        <a:pt x="3995117" y="2417734"/>
                        <a:pt x="3983614" y="2444479"/>
                        <a:pt x="3960608" y="2466417"/>
                      </a:cubicBezTo>
                      <a:cubicBezTo>
                        <a:pt x="3937601" y="2488355"/>
                        <a:pt x="3908515" y="2499324"/>
                        <a:pt x="3873348" y="2499324"/>
                      </a:cubicBezTo>
                      <a:cubicBezTo>
                        <a:pt x="3841632" y="2499324"/>
                        <a:pt x="3815298" y="2489875"/>
                        <a:pt x="3794346" y="2470977"/>
                      </a:cubicBezTo>
                      <a:cubicBezTo>
                        <a:pt x="3773393" y="2452079"/>
                        <a:pt x="3761438" y="2427594"/>
                        <a:pt x="3758480" y="2397521"/>
                      </a:cubicBezTo>
                      <a:lnTo>
                        <a:pt x="3802850" y="2391605"/>
                      </a:lnTo>
                      <a:cubicBezTo>
                        <a:pt x="3807944" y="2416748"/>
                        <a:pt x="3816613" y="2434865"/>
                        <a:pt x="3828855" y="2445958"/>
                      </a:cubicBezTo>
                      <a:cubicBezTo>
                        <a:pt x="3841098" y="2457050"/>
                        <a:pt x="3856011" y="2462596"/>
                        <a:pt x="3873594" y="2462596"/>
                      </a:cubicBezTo>
                      <a:cubicBezTo>
                        <a:pt x="3894464" y="2462596"/>
                        <a:pt x="3912089" y="2455366"/>
                        <a:pt x="3926468" y="2440904"/>
                      </a:cubicBezTo>
                      <a:cubicBezTo>
                        <a:pt x="3940847" y="2426443"/>
                        <a:pt x="3948036" y="2408531"/>
                        <a:pt x="3948036" y="2387168"/>
                      </a:cubicBezTo>
                      <a:cubicBezTo>
                        <a:pt x="3948036" y="2366791"/>
                        <a:pt x="3941381" y="2349988"/>
                        <a:pt x="3928070" y="2336760"/>
                      </a:cubicBezTo>
                      <a:cubicBezTo>
                        <a:pt x="3914759" y="2323531"/>
                        <a:pt x="3897833" y="2316917"/>
                        <a:pt x="3877292" y="2316917"/>
                      </a:cubicBezTo>
                      <a:cubicBezTo>
                        <a:pt x="3868911" y="2316917"/>
                        <a:pt x="3858476" y="2318560"/>
                        <a:pt x="3845987" y="2321847"/>
                      </a:cubicBezTo>
                      <a:lnTo>
                        <a:pt x="3850917" y="2282900"/>
                      </a:lnTo>
                      <a:cubicBezTo>
                        <a:pt x="3853875" y="2283229"/>
                        <a:pt x="3856257" y="2283393"/>
                        <a:pt x="3858065" y="2283393"/>
                      </a:cubicBezTo>
                      <a:cubicBezTo>
                        <a:pt x="3876963" y="2283393"/>
                        <a:pt x="3893971" y="2278463"/>
                        <a:pt x="3909090" y="2268603"/>
                      </a:cubicBezTo>
                      <a:cubicBezTo>
                        <a:pt x="3924208" y="2258743"/>
                        <a:pt x="3931768" y="2243543"/>
                        <a:pt x="3931768" y="2223001"/>
                      </a:cubicBezTo>
                      <a:cubicBezTo>
                        <a:pt x="3931768" y="2206733"/>
                        <a:pt x="3926262" y="2193257"/>
                        <a:pt x="3915252" y="2182576"/>
                      </a:cubicBezTo>
                      <a:cubicBezTo>
                        <a:pt x="3904242" y="2171894"/>
                        <a:pt x="3890027" y="2166554"/>
                        <a:pt x="3872608" y="2166554"/>
                      </a:cubicBezTo>
                      <a:cubicBezTo>
                        <a:pt x="3855354" y="2166554"/>
                        <a:pt x="3840975" y="2171977"/>
                        <a:pt x="3829471" y="2182822"/>
                      </a:cubicBezTo>
                      <a:cubicBezTo>
                        <a:pt x="3817968" y="2193668"/>
                        <a:pt x="3810573" y="2209937"/>
                        <a:pt x="3807287" y="2231629"/>
                      </a:cubicBezTo>
                      <a:lnTo>
                        <a:pt x="3762917" y="2223741"/>
                      </a:lnTo>
                      <a:cubicBezTo>
                        <a:pt x="3768340" y="2193997"/>
                        <a:pt x="3780665" y="2170950"/>
                        <a:pt x="3799892" y="2154599"/>
                      </a:cubicBezTo>
                      <a:cubicBezTo>
                        <a:pt x="3819119" y="2138248"/>
                        <a:pt x="3843029" y="2130072"/>
                        <a:pt x="3871622" y="2130072"/>
                      </a:cubicBezTo>
                      <a:close/>
                      <a:moveTo>
                        <a:pt x="747668" y="2130072"/>
                      </a:moveTo>
                      <a:cubicBezTo>
                        <a:pt x="771168" y="2130072"/>
                        <a:pt x="792654" y="2136399"/>
                        <a:pt x="812127" y="2149052"/>
                      </a:cubicBezTo>
                      <a:cubicBezTo>
                        <a:pt x="831600" y="2161706"/>
                        <a:pt x="846390" y="2179741"/>
                        <a:pt x="856497" y="2203158"/>
                      </a:cubicBezTo>
                      <a:cubicBezTo>
                        <a:pt x="866603" y="2226576"/>
                        <a:pt x="871656" y="2260469"/>
                        <a:pt x="871656" y="2304838"/>
                      </a:cubicBezTo>
                      <a:cubicBezTo>
                        <a:pt x="871656" y="2351015"/>
                        <a:pt x="866644" y="2387784"/>
                        <a:pt x="856620" y="2415145"/>
                      </a:cubicBezTo>
                      <a:cubicBezTo>
                        <a:pt x="846596" y="2442507"/>
                        <a:pt x="831683" y="2463336"/>
                        <a:pt x="811881" y="2477632"/>
                      </a:cubicBezTo>
                      <a:cubicBezTo>
                        <a:pt x="792079" y="2491929"/>
                        <a:pt x="768867" y="2499078"/>
                        <a:pt x="742245" y="2499078"/>
                      </a:cubicBezTo>
                      <a:cubicBezTo>
                        <a:pt x="713981" y="2499078"/>
                        <a:pt x="690892" y="2491231"/>
                        <a:pt x="672980" y="2475537"/>
                      </a:cubicBezTo>
                      <a:cubicBezTo>
                        <a:pt x="655068" y="2459844"/>
                        <a:pt x="644304" y="2437782"/>
                        <a:pt x="640689" y="2409353"/>
                      </a:cubicBezTo>
                      <a:lnTo>
                        <a:pt x="683333" y="2405409"/>
                      </a:lnTo>
                      <a:cubicBezTo>
                        <a:pt x="686948" y="2425457"/>
                        <a:pt x="693850" y="2440001"/>
                        <a:pt x="704039" y="2449039"/>
                      </a:cubicBezTo>
                      <a:cubicBezTo>
                        <a:pt x="714227" y="2458077"/>
                        <a:pt x="727291" y="2462596"/>
                        <a:pt x="743231" y="2462596"/>
                      </a:cubicBezTo>
                      <a:cubicBezTo>
                        <a:pt x="756871" y="2462596"/>
                        <a:pt x="768826" y="2459474"/>
                        <a:pt x="779097" y="2453229"/>
                      </a:cubicBezTo>
                      <a:cubicBezTo>
                        <a:pt x="789367" y="2446985"/>
                        <a:pt x="797789" y="2438645"/>
                        <a:pt x="804363" y="2428210"/>
                      </a:cubicBezTo>
                      <a:cubicBezTo>
                        <a:pt x="810936" y="2417775"/>
                        <a:pt x="816441" y="2403683"/>
                        <a:pt x="820878" y="2385936"/>
                      </a:cubicBezTo>
                      <a:cubicBezTo>
                        <a:pt x="825315" y="2368188"/>
                        <a:pt x="827533" y="2350111"/>
                        <a:pt x="827533" y="2331706"/>
                      </a:cubicBezTo>
                      <a:cubicBezTo>
                        <a:pt x="827533" y="2329734"/>
                        <a:pt x="827451" y="2326776"/>
                        <a:pt x="827287" y="2322832"/>
                      </a:cubicBezTo>
                      <a:cubicBezTo>
                        <a:pt x="818413" y="2336965"/>
                        <a:pt x="806293" y="2348427"/>
                        <a:pt x="790929" y="2357219"/>
                      </a:cubicBezTo>
                      <a:cubicBezTo>
                        <a:pt x="775564" y="2366010"/>
                        <a:pt x="758925" y="2370406"/>
                        <a:pt x="741013" y="2370406"/>
                      </a:cubicBezTo>
                      <a:cubicBezTo>
                        <a:pt x="711105" y="2370406"/>
                        <a:pt x="685798" y="2359560"/>
                        <a:pt x="665092" y="2337869"/>
                      </a:cubicBezTo>
                      <a:cubicBezTo>
                        <a:pt x="644386" y="2316177"/>
                        <a:pt x="634033" y="2287583"/>
                        <a:pt x="634033" y="2252088"/>
                      </a:cubicBezTo>
                      <a:cubicBezTo>
                        <a:pt x="634033" y="2215442"/>
                        <a:pt x="644838" y="2185945"/>
                        <a:pt x="666448" y="2163596"/>
                      </a:cubicBezTo>
                      <a:cubicBezTo>
                        <a:pt x="688057" y="2141247"/>
                        <a:pt x="715131" y="2130072"/>
                        <a:pt x="747668" y="2130072"/>
                      </a:cubicBezTo>
                      <a:close/>
                      <a:moveTo>
                        <a:pt x="1552575" y="1936750"/>
                      </a:moveTo>
                      <a:lnTo>
                        <a:pt x="1562100" y="1939925"/>
                      </a:lnTo>
                      <a:lnTo>
                        <a:pt x="2228850" y="2241550"/>
                      </a:lnTo>
                      <a:lnTo>
                        <a:pt x="2247900" y="2225675"/>
                      </a:lnTo>
                      <a:lnTo>
                        <a:pt x="2266950" y="2212975"/>
                      </a:lnTo>
                      <a:lnTo>
                        <a:pt x="2289175" y="2206625"/>
                      </a:lnTo>
                      <a:lnTo>
                        <a:pt x="2314575" y="2203450"/>
                      </a:lnTo>
                      <a:lnTo>
                        <a:pt x="2336800" y="2206625"/>
                      </a:lnTo>
                      <a:lnTo>
                        <a:pt x="2359025" y="2212975"/>
                      </a:lnTo>
                      <a:lnTo>
                        <a:pt x="2378075" y="2222500"/>
                      </a:lnTo>
                      <a:lnTo>
                        <a:pt x="2393950" y="2235200"/>
                      </a:lnTo>
                      <a:lnTo>
                        <a:pt x="2406650" y="2251075"/>
                      </a:lnTo>
                      <a:lnTo>
                        <a:pt x="2419350" y="2270125"/>
                      </a:lnTo>
                      <a:lnTo>
                        <a:pt x="2425700" y="2292350"/>
                      </a:lnTo>
                      <a:lnTo>
                        <a:pt x="2425700" y="2314575"/>
                      </a:lnTo>
                      <a:lnTo>
                        <a:pt x="2425700" y="2336800"/>
                      </a:lnTo>
                      <a:lnTo>
                        <a:pt x="2419350" y="2359025"/>
                      </a:lnTo>
                      <a:lnTo>
                        <a:pt x="2406650" y="2378075"/>
                      </a:lnTo>
                      <a:lnTo>
                        <a:pt x="2393950" y="2393950"/>
                      </a:lnTo>
                      <a:lnTo>
                        <a:pt x="2378075" y="2406650"/>
                      </a:lnTo>
                      <a:lnTo>
                        <a:pt x="2359025" y="2419350"/>
                      </a:lnTo>
                      <a:lnTo>
                        <a:pt x="2336800" y="2425700"/>
                      </a:lnTo>
                      <a:lnTo>
                        <a:pt x="2330450" y="2425700"/>
                      </a:lnTo>
                      <a:lnTo>
                        <a:pt x="2330450" y="3467100"/>
                      </a:lnTo>
                      <a:lnTo>
                        <a:pt x="2327275" y="3470275"/>
                      </a:lnTo>
                      <a:lnTo>
                        <a:pt x="2324100" y="3473450"/>
                      </a:lnTo>
                      <a:lnTo>
                        <a:pt x="2320925" y="3476625"/>
                      </a:lnTo>
                      <a:lnTo>
                        <a:pt x="2314575" y="3476625"/>
                      </a:lnTo>
                      <a:lnTo>
                        <a:pt x="2308225" y="3476625"/>
                      </a:lnTo>
                      <a:lnTo>
                        <a:pt x="2305050" y="3473450"/>
                      </a:lnTo>
                      <a:lnTo>
                        <a:pt x="2301875" y="3470275"/>
                      </a:lnTo>
                      <a:lnTo>
                        <a:pt x="2301875" y="3467100"/>
                      </a:lnTo>
                      <a:lnTo>
                        <a:pt x="2301875" y="2425700"/>
                      </a:lnTo>
                      <a:lnTo>
                        <a:pt x="2292350" y="2425700"/>
                      </a:lnTo>
                      <a:lnTo>
                        <a:pt x="2270125" y="2416175"/>
                      </a:lnTo>
                      <a:lnTo>
                        <a:pt x="2251075" y="2406650"/>
                      </a:lnTo>
                      <a:lnTo>
                        <a:pt x="2232025" y="2390775"/>
                      </a:lnTo>
                      <a:lnTo>
                        <a:pt x="1098550" y="2882900"/>
                      </a:lnTo>
                      <a:lnTo>
                        <a:pt x="1089025" y="2886075"/>
                      </a:lnTo>
                      <a:lnTo>
                        <a:pt x="1076325" y="2882900"/>
                      </a:lnTo>
                      <a:lnTo>
                        <a:pt x="1066800" y="2873375"/>
                      </a:lnTo>
                      <a:lnTo>
                        <a:pt x="1060450" y="2863850"/>
                      </a:lnTo>
                      <a:lnTo>
                        <a:pt x="1057275" y="2851150"/>
                      </a:lnTo>
                      <a:lnTo>
                        <a:pt x="1057275" y="2838450"/>
                      </a:lnTo>
                      <a:lnTo>
                        <a:pt x="1063625" y="2828925"/>
                      </a:lnTo>
                      <a:lnTo>
                        <a:pt x="1069975" y="2819400"/>
                      </a:lnTo>
                      <a:lnTo>
                        <a:pt x="2203450" y="2330450"/>
                      </a:lnTo>
                      <a:lnTo>
                        <a:pt x="2203450" y="2314575"/>
                      </a:lnTo>
                      <a:lnTo>
                        <a:pt x="2203450" y="2305050"/>
                      </a:lnTo>
                      <a:lnTo>
                        <a:pt x="1533525" y="2003425"/>
                      </a:lnTo>
                      <a:lnTo>
                        <a:pt x="1527175" y="1993900"/>
                      </a:lnTo>
                      <a:lnTo>
                        <a:pt x="1520825" y="1984375"/>
                      </a:lnTo>
                      <a:lnTo>
                        <a:pt x="1520825" y="1971675"/>
                      </a:lnTo>
                      <a:lnTo>
                        <a:pt x="1524000" y="1958975"/>
                      </a:lnTo>
                      <a:lnTo>
                        <a:pt x="1530350" y="1949450"/>
                      </a:lnTo>
                      <a:lnTo>
                        <a:pt x="1539875" y="1939925"/>
                      </a:lnTo>
                      <a:lnTo>
                        <a:pt x="1552575" y="1936750"/>
                      </a:lnTo>
                      <a:close/>
                      <a:moveTo>
                        <a:pt x="1093997" y="1385750"/>
                      </a:moveTo>
                      <a:cubicBezTo>
                        <a:pt x="1073620" y="1385750"/>
                        <a:pt x="1057352" y="1394378"/>
                        <a:pt x="1045191" y="1411632"/>
                      </a:cubicBezTo>
                      <a:cubicBezTo>
                        <a:pt x="1029908" y="1433653"/>
                        <a:pt x="1022267" y="1474325"/>
                        <a:pt x="1022267" y="1533648"/>
                      </a:cubicBezTo>
                      <a:cubicBezTo>
                        <a:pt x="1022267" y="1592972"/>
                        <a:pt x="1029210" y="1632452"/>
                        <a:pt x="1043096" y="1652090"/>
                      </a:cubicBezTo>
                      <a:cubicBezTo>
                        <a:pt x="1056982" y="1671727"/>
                        <a:pt x="1074113" y="1681546"/>
                        <a:pt x="1094490" y="1681546"/>
                      </a:cubicBezTo>
                      <a:cubicBezTo>
                        <a:pt x="1114867" y="1681546"/>
                        <a:pt x="1131999" y="1671686"/>
                        <a:pt x="1145885" y="1651966"/>
                      </a:cubicBezTo>
                      <a:cubicBezTo>
                        <a:pt x="1159771" y="1632247"/>
                        <a:pt x="1166714" y="1592807"/>
                        <a:pt x="1166714" y="1533648"/>
                      </a:cubicBezTo>
                      <a:cubicBezTo>
                        <a:pt x="1166714" y="1474160"/>
                        <a:pt x="1159771" y="1434639"/>
                        <a:pt x="1145885" y="1415083"/>
                      </a:cubicBezTo>
                      <a:cubicBezTo>
                        <a:pt x="1131999" y="1395528"/>
                        <a:pt x="1114703" y="1385750"/>
                        <a:pt x="1093997" y="1385750"/>
                      </a:cubicBezTo>
                      <a:close/>
                      <a:moveTo>
                        <a:pt x="3668996" y="1349022"/>
                      </a:moveTo>
                      <a:cubicBezTo>
                        <a:pt x="3703670" y="1349022"/>
                        <a:pt x="3731113" y="1358636"/>
                        <a:pt x="3751326" y="1377862"/>
                      </a:cubicBezTo>
                      <a:cubicBezTo>
                        <a:pt x="3771538" y="1397089"/>
                        <a:pt x="3781645" y="1420917"/>
                        <a:pt x="3781645" y="1449346"/>
                      </a:cubicBezTo>
                      <a:cubicBezTo>
                        <a:pt x="3781645" y="1463807"/>
                        <a:pt x="3778687" y="1478022"/>
                        <a:pt x="3772771" y="1491990"/>
                      </a:cubicBezTo>
                      <a:cubicBezTo>
                        <a:pt x="3766855" y="1505958"/>
                        <a:pt x="3757036" y="1520666"/>
                        <a:pt x="3743315" y="1536113"/>
                      </a:cubicBezTo>
                      <a:cubicBezTo>
                        <a:pt x="3729593" y="1551560"/>
                        <a:pt x="3706792" y="1572759"/>
                        <a:pt x="3674912" y="1599709"/>
                      </a:cubicBezTo>
                      <a:cubicBezTo>
                        <a:pt x="3648290" y="1622058"/>
                        <a:pt x="3631200" y="1637218"/>
                        <a:pt x="3623640" y="1645188"/>
                      </a:cubicBezTo>
                      <a:cubicBezTo>
                        <a:pt x="3616081" y="1653158"/>
                        <a:pt x="3609837" y="1661169"/>
                        <a:pt x="3604907" y="1669221"/>
                      </a:cubicBezTo>
                      <a:lnTo>
                        <a:pt x="3782138" y="1669221"/>
                      </a:lnTo>
                      <a:lnTo>
                        <a:pt x="3782138" y="1711865"/>
                      </a:lnTo>
                      <a:lnTo>
                        <a:pt x="3543283" y="1711865"/>
                      </a:lnTo>
                      <a:cubicBezTo>
                        <a:pt x="3542954" y="1701184"/>
                        <a:pt x="3544679" y="1690913"/>
                        <a:pt x="3548459" y="1681053"/>
                      </a:cubicBezTo>
                      <a:cubicBezTo>
                        <a:pt x="3554539" y="1664784"/>
                        <a:pt x="3564276" y="1648762"/>
                        <a:pt x="3577669" y="1632986"/>
                      </a:cubicBezTo>
                      <a:cubicBezTo>
                        <a:pt x="3591062" y="1617210"/>
                        <a:pt x="3610412" y="1598970"/>
                        <a:pt x="3635719" y="1578264"/>
                      </a:cubicBezTo>
                      <a:cubicBezTo>
                        <a:pt x="3674994" y="1546055"/>
                        <a:pt x="3701533" y="1520543"/>
                        <a:pt x="3715337" y="1501727"/>
                      </a:cubicBezTo>
                      <a:cubicBezTo>
                        <a:pt x="3729141" y="1482911"/>
                        <a:pt x="3736043" y="1465122"/>
                        <a:pt x="3736043" y="1448360"/>
                      </a:cubicBezTo>
                      <a:cubicBezTo>
                        <a:pt x="3736043" y="1430777"/>
                        <a:pt x="3729757" y="1415946"/>
                        <a:pt x="3717186" y="1403868"/>
                      </a:cubicBezTo>
                      <a:cubicBezTo>
                        <a:pt x="3704615" y="1391789"/>
                        <a:pt x="3688223" y="1385750"/>
                        <a:pt x="3668010" y="1385750"/>
                      </a:cubicBezTo>
                      <a:cubicBezTo>
                        <a:pt x="3646647" y="1385750"/>
                        <a:pt x="3629556" y="1392159"/>
                        <a:pt x="3616739" y="1404977"/>
                      </a:cubicBezTo>
                      <a:cubicBezTo>
                        <a:pt x="3603921" y="1417795"/>
                        <a:pt x="3597430" y="1435542"/>
                        <a:pt x="3597265" y="1458220"/>
                      </a:cubicBezTo>
                      <a:lnTo>
                        <a:pt x="3551663" y="1453537"/>
                      </a:lnTo>
                      <a:cubicBezTo>
                        <a:pt x="3554786" y="1419520"/>
                        <a:pt x="3566535" y="1393597"/>
                        <a:pt x="3586912" y="1375767"/>
                      </a:cubicBezTo>
                      <a:cubicBezTo>
                        <a:pt x="3607289" y="1357937"/>
                        <a:pt x="3634651" y="1349022"/>
                        <a:pt x="3668996" y="1349022"/>
                      </a:cubicBezTo>
                      <a:close/>
                      <a:moveTo>
                        <a:pt x="1094490" y="1349022"/>
                      </a:moveTo>
                      <a:cubicBezTo>
                        <a:pt x="1113881" y="1349022"/>
                        <a:pt x="1130890" y="1352925"/>
                        <a:pt x="1145515" y="1360731"/>
                      </a:cubicBezTo>
                      <a:cubicBezTo>
                        <a:pt x="1160141" y="1368536"/>
                        <a:pt x="1172219" y="1379793"/>
                        <a:pt x="1181750" y="1394501"/>
                      </a:cubicBezTo>
                      <a:cubicBezTo>
                        <a:pt x="1191281" y="1409208"/>
                        <a:pt x="1198758" y="1427121"/>
                        <a:pt x="1204181" y="1448237"/>
                      </a:cubicBezTo>
                      <a:cubicBezTo>
                        <a:pt x="1209604" y="1469354"/>
                        <a:pt x="1212316" y="1497824"/>
                        <a:pt x="1212316" y="1533648"/>
                      </a:cubicBezTo>
                      <a:cubicBezTo>
                        <a:pt x="1212316" y="1576046"/>
                        <a:pt x="1207961" y="1610267"/>
                        <a:pt x="1199251" y="1636314"/>
                      </a:cubicBezTo>
                      <a:cubicBezTo>
                        <a:pt x="1190542" y="1662360"/>
                        <a:pt x="1177519" y="1682491"/>
                        <a:pt x="1160182" y="1696706"/>
                      </a:cubicBezTo>
                      <a:cubicBezTo>
                        <a:pt x="1142845" y="1710920"/>
                        <a:pt x="1120948" y="1718028"/>
                        <a:pt x="1094490" y="1718028"/>
                      </a:cubicBezTo>
                      <a:cubicBezTo>
                        <a:pt x="1059652" y="1718028"/>
                        <a:pt x="1032291" y="1705538"/>
                        <a:pt x="1012407" y="1680560"/>
                      </a:cubicBezTo>
                      <a:cubicBezTo>
                        <a:pt x="988579" y="1650487"/>
                        <a:pt x="976665" y="1601517"/>
                        <a:pt x="976665" y="1533648"/>
                      </a:cubicBezTo>
                      <a:cubicBezTo>
                        <a:pt x="976665" y="1490922"/>
                        <a:pt x="981061" y="1456536"/>
                        <a:pt x="989853" y="1430489"/>
                      </a:cubicBezTo>
                      <a:cubicBezTo>
                        <a:pt x="998644" y="1404443"/>
                        <a:pt x="1011709" y="1384353"/>
                        <a:pt x="1029045" y="1370221"/>
                      </a:cubicBezTo>
                      <a:cubicBezTo>
                        <a:pt x="1046382" y="1356088"/>
                        <a:pt x="1068197" y="1349022"/>
                        <a:pt x="1094490" y="1349022"/>
                      </a:cubicBezTo>
                      <a:close/>
                      <a:moveTo>
                        <a:pt x="838971" y="1349022"/>
                      </a:moveTo>
                      <a:lnTo>
                        <a:pt x="867565" y="1349022"/>
                      </a:lnTo>
                      <a:lnTo>
                        <a:pt x="867565" y="1711865"/>
                      </a:lnTo>
                      <a:lnTo>
                        <a:pt x="823195" y="1711865"/>
                      </a:lnTo>
                      <a:lnTo>
                        <a:pt x="823195" y="1429134"/>
                      </a:lnTo>
                      <a:cubicBezTo>
                        <a:pt x="812514" y="1439322"/>
                        <a:pt x="798505" y="1449511"/>
                        <a:pt x="781168" y="1459699"/>
                      </a:cubicBezTo>
                      <a:cubicBezTo>
                        <a:pt x="763831" y="1469888"/>
                        <a:pt x="748260" y="1477529"/>
                        <a:pt x="734456" y="1482623"/>
                      </a:cubicBezTo>
                      <a:lnTo>
                        <a:pt x="734456" y="1439733"/>
                      </a:lnTo>
                      <a:cubicBezTo>
                        <a:pt x="759270" y="1428065"/>
                        <a:pt x="780962" y="1413933"/>
                        <a:pt x="799532" y="1397335"/>
                      </a:cubicBezTo>
                      <a:cubicBezTo>
                        <a:pt x="818101" y="1380738"/>
                        <a:pt x="831247" y="1364634"/>
                        <a:pt x="838971" y="1349022"/>
                      </a:cubicBezTo>
                      <a:close/>
                      <a:moveTo>
                        <a:pt x="3115715" y="777254"/>
                      </a:moveTo>
                      <a:lnTo>
                        <a:pt x="3144309" y="777254"/>
                      </a:lnTo>
                      <a:lnTo>
                        <a:pt x="3144309" y="1140097"/>
                      </a:lnTo>
                      <a:lnTo>
                        <a:pt x="3099939" y="1140097"/>
                      </a:lnTo>
                      <a:lnTo>
                        <a:pt x="3099939" y="857366"/>
                      </a:lnTo>
                      <a:cubicBezTo>
                        <a:pt x="3089258" y="867554"/>
                        <a:pt x="3075249" y="877743"/>
                        <a:pt x="3057912" y="887931"/>
                      </a:cubicBezTo>
                      <a:cubicBezTo>
                        <a:pt x="3040575" y="898120"/>
                        <a:pt x="3025004" y="905761"/>
                        <a:pt x="3011200" y="910855"/>
                      </a:cubicBezTo>
                      <a:lnTo>
                        <a:pt x="3011200" y="867965"/>
                      </a:lnTo>
                      <a:cubicBezTo>
                        <a:pt x="3036014" y="856297"/>
                        <a:pt x="3057706" y="842165"/>
                        <a:pt x="3076276" y="825568"/>
                      </a:cubicBezTo>
                      <a:cubicBezTo>
                        <a:pt x="3094845" y="808970"/>
                        <a:pt x="3107991" y="792866"/>
                        <a:pt x="3115715" y="777254"/>
                      </a:cubicBezTo>
                      <a:close/>
                      <a:moveTo>
                        <a:pt x="1667915" y="777254"/>
                      </a:moveTo>
                      <a:lnTo>
                        <a:pt x="1696508" y="777254"/>
                      </a:lnTo>
                      <a:lnTo>
                        <a:pt x="1696508" y="1140097"/>
                      </a:lnTo>
                      <a:lnTo>
                        <a:pt x="1652139" y="1140097"/>
                      </a:lnTo>
                      <a:lnTo>
                        <a:pt x="1652139" y="857366"/>
                      </a:lnTo>
                      <a:cubicBezTo>
                        <a:pt x="1641457" y="867554"/>
                        <a:pt x="1627448" y="877743"/>
                        <a:pt x="1610111" y="887931"/>
                      </a:cubicBezTo>
                      <a:cubicBezTo>
                        <a:pt x="1592774" y="898120"/>
                        <a:pt x="1577204" y="905761"/>
                        <a:pt x="1563400" y="910856"/>
                      </a:cubicBezTo>
                      <a:lnTo>
                        <a:pt x="1563400" y="867965"/>
                      </a:lnTo>
                      <a:cubicBezTo>
                        <a:pt x="1588214" y="856297"/>
                        <a:pt x="1609906" y="842165"/>
                        <a:pt x="1628475" y="825568"/>
                      </a:cubicBezTo>
                      <a:cubicBezTo>
                        <a:pt x="1647045" y="808970"/>
                        <a:pt x="1660191" y="792866"/>
                        <a:pt x="1667915" y="777254"/>
                      </a:cubicBezTo>
                      <a:close/>
                      <a:moveTo>
                        <a:pt x="1429790" y="777254"/>
                      </a:moveTo>
                      <a:lnTo>
                        <a:pt x="1458383" y="777254"/>
                      </a:lnTo>
                      <a:lnTo>
                        <a:pt x="1458383" y="1140097"/>
                      </a:lnTo>
                      <a:lnTo>
                        <a:pt x="1414014" y="1140097"/>
                      </a:lnTo>
                      <a:lnTo>
                        <a:pt x="1414014" y="857366"/>
                      </a:lnTo>
                      <a:cubicBezTo>
                        <a:pt x="1403332" y="867554"/>
                        <a:pt x="1389323" y="877743"/>
                        <a:pt x="1371986" y="887931"/>
                      </a:cubicBezTo>
                      <a:cubicBezTo>
                        <a:pt x="1354649" y="898120"/>
                        <a:pt x="1339079" y="905761"/>
                        <a:pt x="1325275" y="910856"/>
                      </a:cubicBezTo>
                      <a:lnTo>
                        <a:pt x="1325275" y="867965"/>
                      </a:lnTo>
                      <a:cubicBezTo>
                        <a:pt x="1350089" y="856297"/>
                        <a:pt x="1371781" y="842165"/>
                        <a:pt x="1390350" y="825568"/>
                      </a:cubicBezTo>
                      <a:cubicBezTo>
                        <a:pt x="1408919" y="808970"/>
                        <a:pt x="1422066" y="792866"/>
                        <a:pt x="1429790" y="777254"/>
                      </a:cubicBezTo>
                      <a:close/>
                      <a:moveTo>
                        <a:pt x="2449527" y="567973"/>
                      </a:moveTo>
                      <a:cubicBezTo>
                        <a:pt x="2484201" y="567973"/>
                        <a:pt x="2511644" y="577587"/>
                        <a:pt x="2531857" y="596813"/>
                      </a:cubicBezTo>
                      <a:cubicBezTo>
                        <a:pt x="2552070" y="616040"/>
                        <a:pt x="2562176" y="639868"/>
                        <a:pt x="2562176" y="668297"/>
                      </a:cubicBezTo>
                      <a:cubicBezTo>
                        <a:pt x="2562176" y="682759"/>
                        <a:pt x="2559218" y="696973"/>
                        <a:pt x="2553302" y="710941"/>
                      </a:cubicBezTo>
                      <a:cubicBezTo>
                        <a:pt x="2547386" y="724909"/>
                        <a:pt x="2537568" y="739617"/>
                        <a:pt x="2523846" y="755064"/>
                      </a:cubicBezTo>
                      <a:cubicBezTo>
                        <a:pt x="2510124" y="770511"/>
                        <a:pt x="2487323" y="791710"/>
                        <a:pt x="2455443" y="818660"/>
                      </a:cubicBezTo>
                      <a:cubicBezTo>
                        <a:pt x="2428822" y="841009"/>
                        <a:pt x="2411731" y="856169"/>
                        <a:pt x="2404172" y="864139"/>
                      </a:cubicBezTo>
                      <a:cubicBezTo>
                        <a:pt x="2396613" y="872109"/>
                        <a:pt x="2390368" y="880120"/>
                        <a:pt x="2385438" y="888172"/>
                      </a:cubicBezTo>
                      <a:lnTo>
                        <a:pt x="2562669" y="888172"/>
                      </a:lnTo>
                      <a:lnTo>
                        <a:pt x="2562669" y="930816"/>
                      </a:lnTo>
                      <a:lnTo>
                        <a:pt x="2323814" y="930816"/>
                      </a:lnTo>
                      <a:cubicBezTo>
                        <a:pt x="2323485" y="920135"/>
                        <a:pt x="2325211" y="909864"/>
                        <a:pt x="2328990" y="900004"/>
                      </a:cubicBezTo>
                      <a:cubicBezTo>
                        <a:pt x="2335071" y="883735"/>
                        <a:pt x="2344807" y="867713"/>
                        <a:pt x="2358200" y="851937"/>
                      </a:cubicBezTo>
                      <a:cubicBezTo>
                        <a:pt x="2371593" y="836161"/>
                        <a:pt x="2390943" y="817921"/>
                        <a:pt x="2416250" y="797215"/>
                      </a:cubicBezTo>
                      <a:cubicBezTo>
                        <a:pt x="2455525" y="765006"/>
                        <a:pt x="2482065" y="739494"/>
                        <a:pt x="2495869" y="720678"/>
                      </a:cubicBezTo>
                      <a:cubicBezTo>
                        <a:pt x="2509672" y="701862"/>
                        <a:pt x="2516574" y="684073"/>
                        <a:pt x="2516574" y="667311"/>
                      </a:cubicBezTo>
                      <a:cubicBezTo>
                        <a:pt x="2516574" y="649728"/>
                        <a:pt x="2510289" y="634897"/>
                        <a:pt x="2497717" y="622819"/>
                      </a:cubicBezTo>
                      <a:cubicBezTo>
                        <a:pt x="2485146" y="610740"/>
                        <a:pt x="2468754" y="604701"/>
                        <a:pt x="2448541" y="604701"/>
                      </a:cubicBezTo>
                      <a:cubicBezTo>
                        <a:pt x="2427178" y="604701"/>
                        <a:pt x="2410088" y="611110"/>
                        <a:pt x="2397270" y="623928"/>
                      </a:cubicBezTo>
                      <a:cubicBezTo>
                        <a:pt x="2384452" y="636746"/>
                        <a:pt x="2377961" y="654494"/>
                        <a:pt x="2377797" y="677171"/>
                      </a:cubicBezTo>
                      <a:lnTo>
                        <a:pt x="2332195" y="672488"/>
                      </a:lnTo>
                      <a:cubicBezTo>
                        <a:pt x="2335317" y="638471"/>
                        <a:pt x="2347067" y="612548"/>
                        <a:pt x="2367444" y="594718"/>
                      </a:cubicBezTo>
                      <a:cubicBezTo>
                        <a:pt x="2387821" y="576888"/>
                        <a:pt x="2415182" y="567973"/>
                        <a:pt x="2449527" y="567973"/>
                      </a:cubicBezTo>
                      <a:close/>
                      <a:moveTo>
                        <a:pt x="2191790" y="567973"/>
                      </a:moveTo>
                      <a:lnTo>
                        <a:pt x="2220383" y="567973"/>
                      </a:lnTo>
                      <a:lnTo>
                        <a:pt x="2220383" y="930816"/>
                      </a:lnTo>
                      <a:lnTo>
                        <a:pt x="2176014" y="930816"/>
                      </a:lnTo>
                      <a:lnTo>
                        <a:pt x="2176014" y="648084"/>
                      </a:lnTo>
                      <a:cubicBezTo>
                        <a:pt x="2165332" y="658273"/>
                        <a:pt x="2151323" y="668462"/>
                        <a:pt x="2133986" y="678650"/>
                      </a:cubicBezTo>
                      <a:cubicBezTo>
                        <a:pt x="2116649" y="688839"/>
                        <a:pt x="2101079" y="696480"/>
                        <a:pt x="2087275" y="701574"/>
                      </a:cubicBezTo>
                      <a:lnTo>
                        <a:pt x="2087275" y="658684"/>
                      </a:lnTo>
                      <a:cubicBezTo>
                        <a:pt x="2112089" y="647016"/>
                        <a:pt x="2133781" y="632884"/>
                        <a:pt x="2152350" y="616287"/>
                      </a:cubicBezTo>
                      <a:cubicBezTo>
                        <a:pt x="2170919" y="599689"/>
                        <a:pt x="2184066" y="583585"/>
                        <a:pt x="2191790" y="567973"/>
                      </a:cubicBezTo>
                      <a:close/>
                      <a:moveTo>
                        <a:pt x="2298700" y="288925"/>
                      </a:moveTo>
                      <a:lnTo>
                        <a:pt x="2197100" y="292100"/>
                      </a:lnTo>
                      <a:lnTo>
                        <a:pt x="2092325" y="298450"/>
                      </a:lnTo>
                      <a:lnTo>
                        <a:pt x="1993900" y="311150"/>
                      </a:lnTo>
                      <a:lnTo>
                        <a:pt x="1892300" y="330200"/>
                      </a:lnTo>
                      <a:lnTo>
                        <a:pt x="1797050" y="352425"/>
                      </a:lnTo>
                      <a:lnTo>
                        <a:pt x="1701800" y="377825"/>
                      </a:lnTo>
                      <a:lnTo>
                        <a:pt x="1606550" y="409575"/>
                      </a:lnTo>
                      <a:lnTo>
                        <a:pt x="1514475" y="447675"/>
                      </a:lnTo>
                      <a:lnTo>
                        <a:pt x="1425575" y="485775"/>
                      </a:lnTo>
                      <a:lnTo>
                        <a:pt x="1339850" y="530225"/>
                      </a:lnTo>
                      <a:lnTo>
                        <a:pt x="1254125" y="581025"/>
                      </a:lnTo>
                      <a:lnTo>
                        <a:pt x="1174750" y="631825"/>
                      </a:lnTo>
                      <a:lnTo>
                        <a:pt x="1095375" y="688975"/>
                      </a:lnTo>
                      <a:lnTo>
                        <a:pt x="1019175" y="746125"/>
                      </a:lnTo>
                      <a:lnTo>
                        <a:pt x="946150" y="809625"/>
                      </a:lnTo>
                      <a:lnTo>
                        <a:pt x="876300" y="876300"/>
                      </a:lnTo>
                      <a:lnTo>
                        <a:pt x="809625" y="946150"/>
                      </a:lnTo>
                      <a:lnTo>
                        <a:pt x="746125" y="1019175"/>
                      </a:lnTo>
                      <a:lnTo>
                        <a:pt x="685800" y="1095375"/>
                      </a:lnTo>
                      <a:lnTo>
                        <a:pt x="631825" y="1174750"/>
                      </a:lnTo>
                      <a:lnTo>
                        <a:pt x="577850" y="1257300"/>
                      </a:lnTo>
                      <a:lnTo>
                        <a:pt x="530225" y="1339850"/>
                      </a:lnTo>
                      <a:lnTo>
                        <a:pt x="485775" y="1428750"/>
                      </a:lnTo>
                      <a:lnTo>
                        <a:pt x="444500" y="1517650"/>
                      </a:lnTo>
                      <a:lnTo>
                        <a:pt x="409575" y="1609725"/>
                      </a:lnTo>
                      <a:lnTo>
                        <a:pt x="377825" y="1701800"/>
                      </a:lnTo>
                      <a:lnTo>
                        <a:pt x="349250" y="1797050"/>
                      </a:lnTo>
                      <a:lnTo>
                        <a:pt x="327025" y="1895475"/>
                      </a:lnTo>
                      <a:lnTo>
                        <a:pt x="311150" y="1993900"/>
                      </a:lnTo>
                      <a:lnTo>
                        <a:pt x="298450" y="2095500"/>
                      </a:lnTo>
                      <a:lnTo>
                        <a:pt x="288925" y="2197100"/>
                      </a:lnTo>
                      <a:lnTo>
                        <a:pt x="285750" y="2301875"/>
                      </a:lnTo>
                      <a:lnTo>
                        <a:pt x="288925" y="2403475"/>
                      </a:lnTo>
                      <a:lnTo>
                        <a:pt x="298450" y="2505075"/>
                      </a:lnTo>
                      <a:lnTo>
                        <a:pt x="311150" y="2606675"/>
                      </a:lnTo>
                      <a:lnTo>
                        <a:pt x="327025" y="2705100"/>
                      </a:lnTo>
                      <a:lnTo>
                        <a:pt x="349250" y="2803525"/>
                      </a:lnTo>
                      <a:lnTo>
                        <a:pt x="377825" y="2898775"/>
                      </a:lnTo>
                      <a:lnTo>
                        <a:pt x="409575" y="2990850"/>
                      </a:lnTo>
                      <a:lnTo>
                        <a:pt x="444500" y="3082925"/>
                      </a:lnTo>
                      <a:lnTo>
                        <a:pt x="485775" y="3171825"/>
                      </a:lnTo>
                      <a:lnTo>
                        <a:pt x="530225" y="3260725"/>
                      </a:lnTo>
                      <a:lnTo>
                        <a:pt x="577850" y="3343275"/>
                      </a:lnTo>
                      <a:lnTo>
                        <a:pt x="631825" y="3425825"/>
                      </a:lnTo>
                      <a:lnTo>
                        <a:pt x="685800" y="3505200"/>
                      </a:lnTo>
                      <a:lnTo>
                        <a:pt x="746125" y="3581400"/>
                      </a:lnTo>
                      <a:lnTo>
                        <a:pt x="809625" y="3654425"/>
                      </a:lnTo>
                      <a:lnTo>
                        <a:pt x="876300" y="3724275"/>
                      </a:lnTo>
                      <a:lnTo>
                        <a:pt x="946150" y="3790950"/>
                      </a:lnTo>
                      <a:lnTo>
                        <a:pt x="1019175" y="3854450"/>
                      </a:lnTo>
                      <a:lnTo>
                        <a:pt x="1095375" y="3911600"/>
                      </a:lnTo>
                      <a:lnTo>
                        <a:pt x="1174750" y="3968750"/>
                      </a:lnTo>
                      <a:lnTo>
                        <a:pt x="1254125" y="4022725"/>
                      </a:lnTo>
                      <a:lnTo>
                        <a:pt x="1339850" y="4070350"/>
                      </a:lnTo>
                      <a:lnTo>
                        <a:pt x="1425575" y="4114800"/>
                      </a:lnTo>
                      <a:lnTo>
                        <a:pt x="1514475" y="4156075"/>
                      </a:lnTo>
                      <a:lnTo>
                        <a:pt x="1606550" y="4191000"/>
                      </a:lnTo>
                      <a:lnTo>
                        <a:pt x="1701800" y="4222750"/>
                      </a:lnTo>
                      <a:lnTo>
                        <a:pt x="1797050" y="4248150"/>
                      </a:lnTo>
                      <a:lnTo>
                        <a:pt x="1892300" y="4270375"/>
                      </a:lnTo>
                      <a:lnTo>
                        <a:pt x="1993900" y="4289425"/>
                      </a:lnTo>
                      <a:lnTo>
                        <a:pt x="2092325" y="4302125"/>
                      </a:lnTo>
                      <a:lnTo>
                        <a:pt x="2197100" y="4311650"/>
                      </a:lnTo>
                      <a:lnTo>
                        <a:pt x="2298700" y="4311650"/>
                      </a:lnTo>
                      <a:lnTo>
                        <a:pt x="2403475" y="4311650"/>
                      </a:lnTo>
                      <a:lnTo>
                        <a:pt x="2505075" y="4302125"/>
                      </a:lnTo>
                      <a:lnTo>
                        <a:pt x="2606675" y="4289425"/>
                      </a:lnTo>
                      <a:lnTo>
                        <a:pt x="2705100" y="4270375"/>
                      </a:lnTo>
                      <a:lnTo>
                        <a:pt x="2803525" y="4248150"/>
                      </a:lnTo>
                      <a:lnTo>
                        <a:pt x="2898775" y="4222750"/>
                      </a:lnTo>
                      <a:lnTo>
                        <a:pt x="2990850" y="4191000"/>
                      </a:lnTo>
                      <a:lnTo>
                        <a:pt x="3082925" y="4156075"/>
                      </a:lnTo>
                      <a:lnTo>
                        <a:pt x="3171825" y="4114800"/>
                      </a:lnTo>
                      <a:lnTo>
                        <a:pt x="3257550" y="4070350"/>
                      </a:lnTo>
                      <a:lnTo>
                        <a:pt x="3343275" y="4022725"/>
                      </a:lnTo>
                      <a:lnTo>
                        <a:pt x="3425825" y="3968750"/>
                      </a:lnTo>
                      <a:lnTo>
                        <a:pt x="3502025" y="3911600"/>
                      </a:lnTo>
                      <a:lnTo>
                        <a:pt x="3578225" y="3854450"/>
                      </a:lnTo>
                      <a:lnTo>
                        <a:pt x="3651250" y="3790950"/>
                      </a:lnTo>
                      <a:lnTo>
                        <a:pt x="3721100" y="3724275"/>
                      </a:lnTo>
                      <a:lnTo>
                        <a:pt x="3787775" y="3654425"/>
                      </a:lnTo>
                      <a:lnTo>
                        <a:pt x="3851275" y="3581400"/>
                      </a:lnTo>
                      <a:lnTo>
                        <a:pt x="3911600" y="3505200"/>
                      </a:lnTo>
                      <a:lnTo>
                        <a:pt x="3968750" y="3425825"/>
                      </a:lnTo>
                      <a:lnTo>
                        <a:pt x="4019550" y="3343275"/>
                      </a:lnTo>
                      <a:lnTo>
                        <a:pt x="4067175" y="3260725"/>
                      </a:lnTo>
                      <a:lnTo>
                        <a:pt x="4111625" y="3171825"/>
                      </a:lnTo>
                      <a:lnTo>
                        <a:pt x="4152900" y="3082925"/>
                      </a:lnTo>
                      <a:lnTo>
                        <a:pt x="4187825" y="2990850"/>
                      </a:lnTo>
                      <a:lnTo>
                        <a:pt x="4219575" y="2898775"/>
                      </a:lnTo>
                      <a:lnTo>
                        <a:pt x="4248150" y="2803525"/>
                      </a:lnTo>
                      <a:lnTo>
                        <a:pt x="4270375" y="2705100"/>
                      </a:lnTo>
                      <a:lnTo>
                        <a:pt x="4289425" y="2606675"/>
                      </a:lnTo>
                      <a:lnTo>
                        <a:pt x="4302125" y="2505075"/>
                      </a:lnTo>
                      <a:lnTo>
                        <a:pt x="4308475" y="2403475"/>
                      </a:lnTo>
                      <a:lnTo>
                        <a:pt x="4311650" y="2301875"/>
                      </a:lnTo>
                      <a:lnTo>
                        <a:pt x="4308475" y="2197100"/>
                      </a:lnTo>
                      <a:lnTo>
                        <a:pt x="4302125" y="2095500"/>
                      </a:lnTo>
                      <a:lnTo>
                        <a:pt x="4289425" y="1993900"/>
                      </a:lnTo>
                      <a:lnTo>
                        <a:pt x="4270375" y="1895475"/>
                      </a:lnTo>
                      <a:lnTo>
                        <a:pt x="4248150" y="1797050"/>
                      </a:lnTo>
                      <a:lnTo>
                        <a:pt x="4219575" y="1701800"/>
                      </a:lnTo>
                      <a:lnTo>
                        <a:pt x="4187825" y="1609725"/>
                      </a:lnTo>
                      <a:lnTo>
                        <a:pt x="4152900" y="1517650"/>
                      </a:lnTo>
                      <a:lnTo>
                        <a:pt x="4111625" y="1428750"/>
                      </a:lnTo>
                      <a:lnTo>
                        <a:pt x="4067175" y="1339850"/>
                      </a:lnTo>
                      <a:lnTo>
                        <a:pt x="4019550" y="1257300"/>
                      </a:lnTo>
                      <a:lnTo>
                        <a:pt x="3968750" y="1174750"/>
                      </a:lnTo>
                      <a:lnTo>
                        <a:pt x="3911600" y="1095375"/>
                      </a:lnTo>
                      <a:lnTo>
                        <a:pt x="3851275" y="1019175"/>
                      </a:lnTo>
                      <a:lnTo>
                        <a:pt x="3787775" y="946150"/>
                      </a:lnTo>
                      <a:lnTo>
                        <a:pt x="3721100" y="876300"/>
                      </a:lnTo>
                      <a:lnTo>
                        <a:pt x="3651250" y="809625"/>
                      </a:lnTo>
                      <a:lnTo>
                        <a:pt x="3578225" y="746125"/>
                      </a:lnTo>
                      <a:lnTo>
                        <a:pt x="3502025" y="688975"/>
                      </a:lnTo>
                      <a:lnTo>
                        <a:pt x="3425825" y="631825"/>
                      </a:lnTo>
                      <a:lnTo>
                        <a:pt x="3343275" y="581025"/>
                      </a:lnTo>
                      <a:lnTo>
                        <a:pt x="3257550" y="530225"/>
                      </a:lnTo>
                      <a:lnTo>
                        <a:pt x="3171825" y="485775"/>
                      </a:lnTo>
                      <a:lnTo>
                        <a:pt x="3082925" y="447675"/>
                      </a:lnTo>
                      <a:lnTo>
                        <a:pt x="2990850" y="409575"/>
                      </a:lnTo>
                      <a:lnTo>
                        <a:pt x="2898775" y="377825"/>
                      </a:lnTo>
                      <a:lnTo>
                        <a:pt x="2803525" y="352425"/>
                      </a:lnTo>
                      <a:lnTo>
                        <a:pt x="2705100" y="330200"/>
                      </a:lnTo>
                      <a:lnTo>
                        <a:pt x="2606675" y="311150"/>
                      </a:lnTo>
                      <a:lnTo>
                        <a:pt x="2505075" y="298450"/>
                      </a:lnTo>
                      <a:lnTo>
                        <a:pt x="2403475" y="292100"/>
                      </a:lnTo>
                      <a:lnTo>
                        <a:pt x="2298700" y="288925"/>
                      </a:lnTo>
                      <a:close/>
                      <a:moveTo>
                        <a:pt x="1146175" y="0"/>
                      </a:moveTo>
                      <a:lnTo>
                        <a:pt x="1285875" y="0"/>
                      </a:lnTo>
                      <a:lnTo>
                        <a:pt x="1454150" y="0"/>
                      </a:lnTo>
                      <a:lnTo>
                        <a:pt x="3175000" y="0"/>
                      </a:lnTo>
                      <a:lnTo>
                        <a:pt x="3343275" y="0"/>
                      </a:lnTo>
                      <a:lnTo>
                        <a:pt x="3482975" y="0"/>
                      </a:lnTo>
                      <a:lnTo>
                        <a:pt x="3562350" y="3175"/>
                      </a:lnTo>
                      <a:lnTo>
                        <a:pt x="3638550" y="9525"/>
                      </a:lnTo>
                      <a:lnTo>
                        <a:pt x="3714750" y="15875"/>
                      </a:lnTo>
                      <a:lnTo>
                        <a:pt x="3787775" y="28575"/>
                      </a:lnTo>
                      <a:lnTo>
                        <a:pt x="3860800" y="44450"/>
                      </a:lnTo>
                      <a:lnTo>
                        <a:pt x="3933825" y="63500"/>
                      </a:lnTo>
                      <a:lnTo>
                        <a:pt x="4003675" y="88900"/>
                      </a:lnTo>
                      <a:lnTo>
                        <a:pt x="4076700" y="120650"/>
                      </a:lnTo>
                      <a:lnTo>
                        <a:pt x="4108450" y="139700"/>
                      </a:lnTo>
                      <a:lnTo>
                        <a:pt x="4143375" y="158750"/>
                      </a:lnTo>
                      <a:lnTo>
                        <a:pt x="4206875" y="203200"/>
                      </a:lnTo>
                      <a:lnTo>
                        <a:pt x="4267200" y="254000"/>
                      </a:lnTo>
                      <a:lnTo>
                        <a:pt x="4324350" y="304800"/>
                      </a:lnTo>
                      <a:lnTo>
                        <a:pt x="4375150" y="361950"/>
                      </a:lnTo>
                      <a:lnTo>
                        <a:pt x="4425950" y="422275"/>
                      </a:lnTo>
                      <a:lnTo>
                        <a:pt x="4470400" y="485775"/>
                      </a:lnTo>
                      <a:lnTo>
                        <a:pt x="4489450" y="517525"/>
                      </a:lnTo>
                      <a:lnTo>
                        <a:pt x="4508500" y="552450"/>
                      </a:lnTo>
                      <a:lnTo>
                        <a:pt x="4540250" y="622300"/>
                      </a:lnTo>
                      <a:lnTo>
                        <a:pt x="4565650" y="695325"/>
                      </a:lnTo>
                      <a:lnTo>
                        <a:pt x="4584700" y="768350"/>
                      </a:lnTo>
                      <a:lnTo>
                        <a:pt x="4600575" y="841375"/>
                      </a:lnTo>
                      <a:lnTo>
                        <a:pt x="4613275" y="914400"/>
                      </a:lnTo>
                      <a:lnTo>
                        <a:pt x="4619625" y="990600"/>
                      </a:lnTo>
                      <a:lnTo>
                        <a:pt x="4625975" y="1066800"/>
                      </a:lnTo>
                      <a:lnTo>
                        <a:pt x="4625975" y="1146175"/>
                      </a:lnTo>
                      <a:lnTo>
                        <a:pt x="4629150" y="1282700"/>
                      </a:lnTo>
                      <a:lnTo>
                        <a:pt x="4629150" y="1454150"/>
                      </a:lnTo>
                      <a:lnTo>
                        <a:pt x="4629150" y="3175000"/>
                      </a:lnTo>
                      <a:lnTo>
                        <a:pt x="4629150" y="3343275"/>
                      </a:lnTo>
                      <a:lnTo>
                        <a:pt x="4625975" y="3482975"/>
                      </a:lnTo>
                      <a:lnTo>
                        <a:pt x="4625975" y="3562350"/>
                      </a:lnTo>
                      <a:lnTo>
                        <a:pt x="4619625" y="3638550"/>
                      </a:lnTo>
                      <a:lnTo>
                        <a:pt x="4613275" y="3714750"/>
                      </a:lnTo>
                      <a:lnTo>
                        <a:pt x="4600575" y="3787775"/>
                      </a:lnTo>
                      <a:lnTo>
                        <a:pt x="4584700" y="3860800"/>
                      </a:lnTo>
                      <a:lnTo>
                        <a:pt x="4565650" y="3933825"/>
                      </a:lnTo>
                      <a:lnTo>
                        <a:pt x="4540250" y="4003675"/>
                      </a:lnTo>
                      <a:lnTo>
                        <a:pt x="4508500" y="4073525"/>
                      </a:lnTo>
                      <a:lnTo>
                        <a:pt x="4489450" y="4108450"/>
                      </a:lnTo>
                      <a:lnTo>
                        <a:pt x="4470400" y="4143375"/>
                      </a:lnTo>
                      <a:lnTo>
                        <a:pt x="4425950" y="4206875"/>
                      </a:lnTo>
                      <a:lnTo>
                        <a:pt x="4375150" y="4267200"/>
                      </a:lnTo>
                      <a:lnTo>
                        <a:pt x="4324350" y="4324350"/>
                      </a:lnTo>
                      <a:lnTo>
                        <a:pt x="4267200" y="4375150"/>
                      </a:lnTo>
                      <a:lnTo>
                        <a:pt x="4206875" y="4425950"/>
                      </a:lnTo>
                      <a:lnTo>
                        <a:pt x="4143375" y="4470400"/>
                      </a:lnTo>
                      <a:lnTo>
                        <a:pt x="4108450" y="4489450"/>
                      </a:lnTo>
                      <a:lnTo>
                        <a:pt x="4076700" y="4508500"/>
                      </a:lnTo>
                      <a:lnTo>
                        <a:pt x="4003675" y="4540250"/>
                      </a:lnTo>
                      <a:lnTo>
                        <a:pt x="3933825" y="4565650"/>
                      </a:lnTo>
                      <a:lnTo>
                        <a:pt x="3860800" y="4584700"/>
                      </a:lnTo>
                      <a:lnTo>
                        <a:pt x="3787775" y="4600575"/>
                      </a:lnTo>
                      <a:lnTo>
                        <a:pt x="3714750" y="4613275"/>
                      </a:lnTo>
                      <a:lnTo>
                        <a:pt x="3638550" y="4619625"/>
                      </a:lnTo>
                      <a:lnTo>
                        <a:pt x="3562350" y="4625975"/>
                      </a:lnTo>
                      <a:lnTo>
                        <a:pt x="3482975" y="4625975"/>
                      </a:lnTo>
                      <a:lnTo>
                        <a:pt x="3343275" y="4629150"/>
                      </a:lnTo>
                      <a:lnTo>
                        <a:pt x="3175000" y="4629150"/>
                      </a:lnTo>
                      <a:lnTo>
                        <a:pt x="1454150" y="4629150"/>
                      </a:lnTo>
                      <a:lnTo>
                        <a:pt x="1285875" y="4629150"/>
                      </a:lnTo>
                      <a:lnTo>
                        <a:pt x="1146175" y="4625975"/>
                      </a:lnTo>
                      <a:lnTo>
                        <a:pt x="1066800" y="4625975"/>
                      </a:lnTo>
                      <a:lnTo>
                        <a:pt x="990600" y="4619625"/>
                      </a:lnTo>
                      <a:lnTo>
                        <a:pt x="914400" y="4613275"/>
                      </a:lnTo>
                      <a:lnTo>
                        <a:pt x="841375" y="4600575"/>
                      </a:lnTo>
                      <a:lnTo>
                        <a:pt x="768350" y="4584700"/>
                      </a:lnTo>
                      <a:lnTo>
                        <a:pt x="695325" y="4565650"/>
                      </a:lnTo>
                      <a:lnTo>
                        <a:pt x="625475" y="4540250"/>
                      </a:lnTo>
                      <a:lnTo>
                        <a:pt x="555625" y="4508500"/>
                      </a:lnTo>
                      <a:lnTo>
                        <a:pt x="520700" y="4489450"/>
                      </a:lnTo>
                      <a:lnTo>
                        <a:pt x="485775" y="4470400"/>
                      </a:lnTo>
                      <a:lnTo>
                        <a:pt x="422275" y="4425950"/>
                      </a:lnTo>
                      <a:lnTo>
                        <a:pt x="361950" y="4375150"/>
                      </a:lnTo>
                      <a:lnTo>
                        <a:pt x="304800" y="4324350"/>
                      </a:lnTo>
                      <a:lnTo>
                        <a:pt x="254000" y="4267200"/>
                      </a:lnTo>
                      <a:lnTo>
                        <a:pt x="203200" y="4206875"/>
                      </a:lnTo>
                      <a:lnTo>
                        <a:pt x="158750" y="4143375"/>
                      </a:lnTo>
                      <a:lnTo>
                        <a:pt x="139700" y="4108450"/>
                      </a:lnTo>
                      <a:lnTo>
                        <a:pt x="120650" y="4073525"/>
                      </a:lnTo>
                      <a:lnTo>
                        <a:pt x="88900" y="4003675"/>
                      </a:lnTo>
                      <a:lnTo>
                        <a:pt x="63500" y="3933825"/>
                      </a:lnTo>
                      <a:lnTo>
                        <a:pt x="44450" y="3860800"/>
                      </a:lnTo>
                      <a:lnTo>
                        <a:pt x="28575" y="3787775"/>
                      </a:lnTo>
                      <a:lnTo>
                        <a:pt x="15875" y="3714750"/>
                      </a:lnTo>
                      <a:lnTo>
                        <a:pt x="9525" y="3638550"/>
                      </a:lnTo>
                      <a:lnTo>
                        <a:pt x="3175" y="3562350"/>
                      </a:lnTo>
                      <a:lnTo>
                        <a:pt x="3175" y="3482975"/>
                      </a:lnTo>
                      <a:lnTo>
                        <a:pt x="0" y="3343275"/>
                      </a:lnTo>
                      <a:lnTo>
                        <a:pt x="0" y="3175000"/>
                      </a:lnTo>
                      <a:lnTo>
                        <a:pt x="0" y="1454150"/>
                      </a:lnTo>
                      <a:lnTo>
                        <a:pt x="0" y="1282700"/>
                      </a:lnTo>
                      <a:lnTo>
                        <a:pt x="3175" y="1146175"/>
                      </a:lnTo>
                      <a:lnTo>
                        <a:pt x="3175" y="1066800"/>
                      </a:lnTo>
                      <a:lnTo>
                        <a:pt x="9525" y="990600"/>
                      </a:lnTo>
                      <a:lnTo>
                        <a:pt x="15875" y="914400"/>
                      </a:lnTo>
                      <a:lnTo>
                        <a:pt x="28575" y="841375"/>
                      </a:lnTo>
                      <a:lnTo>
                        <a:pt x="44450" y="768350"/>
                      </a:lnTo>
                      <a:lnTo>
                        <a:pt x="63500" y="695325"/>
                      </a:lnTo>
                      <a:lnTo>
                        <a:pt x="88900" y="622300"/>
                      </a:lnTo>
                      <a:lnTo>
                        <a:pt x="120650" y="552450"/>
                      </a:lnTo>
                      <a:lnTo>
                        <a:pt x="139700" y="517525"/>
                      </a:lnTo>
                      <a:lnTo>
                        <a:pt x="158750" y="485775"/>
                      </a:lnTo>
                      <a:lnTo>
                        <a:pt x="203200" y="422275"/>
                      </a:lnTo>
                      <a:lnTo>
                        <a:pt x="254000" y="361950"/>
                      </a:lnTo>
                      <a:lnTo>
                        <a:pt x="304800" y="304800"/>
                      </a:lnTo>
                      <a:lnTo>
                        <a:pt x="361950" y="254000"/>
                      </a:lnTo>
                      <a:lnTo>
                        <a:pt x="422275" y="203200"/>
                      </a:lnTo>
                      <a:lnTo>
                        <a:pt x="485775" y="158750"/>
                      </a:lnTo>
                      <a:lnTo>
                        <a:pt x="520700" y="139700"/>
                      </a:lnTo>
                      <a:lnTo>
                        <a:pt x="555625" y="120650"/>
                      </a:lnTo>
                      <a:lnTo>
                        <a:pt x="625475" y="88900"/>
                      </a:lnTo>
                      <a:lnTo>
                        <a:pt x="695325" y="63500"/>
                      </a:lnTo>
                      <a:lnTo>
                        <a:pt x="768350" y="44450"/>
                      </a:lnTo>
                      <a:lnTo>
                        <a:pt x="841375" y="28575"/>
                      </a:lnTo>
                      <a:lnTo>
                        <a:pt x="914400" y="15875"/>
                      </a:lnTo>
                      <a:lnTo>
                        <a:pt x="990600" y="9525"/>
                      </a:lnTo>
                      <a:lnTo>
                        <a:pt x="1066800" y="3175"/>
                      </a:lnTo>
                      <a:lnTo>
                        <a:pt x="11461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îṩľiḋè"/>
              <p:cNvSpPr txBox="1"/>
              <p:nvPr/>
            </p:nvSpPr>
            <p:spPr>
              <a:xfrm>
                <a:off x="1266824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zh-CN" altLang="en-US" sz="1600" b="1" dirty="0"/>
                  <a:t>背景概述</a:t>
                </a:r>
              </a:p>
            </p:txBody>
          </p:sp>
        </p:grpSp>
        <p:grpSp>
          <p:nvGrpSpPr>
            <p:cNvPr id="6" name="îšľîḓé"/>
            <p:cNvGrpSpPr/>
            <p:nvPr/>
          </p:nvGrpSpPr>
          <p:grpSpPr>
            <a:xfrm>
              <a:off x="3535449" y="3136815"/>
              <a:ext cx="2299974" cy="1555561"/>
              <a:chOff x="3719617" y="3136815"/>
              <a:chExt cx="2299974" cy="1555561"/>
            </a:xfrm>
          </p:grpSpPr>
          <p:grpSp>
            <p:nvGrpSpPr>
              <p:cNvPr id="22" name="ïṧ1ïḑè"/>
              <p:cNvGrpSpPr/>
              <p:nvPr/>
            </p:nvGrpSpPr>
            <p:grpSpPr>
              <a:xfrm>
                <a:off x="4300653" y="3136815"/>
                <a:ext cx="1137902" cy="1137902"/>
                <a:chOff x="3188550" y="3284984"/>
                <a:chExt cx="1512168" cy="1512168"/>
              </a:xfrm>
            </p:grpSpPr>
            <p:sp>
              <p:nvSpPr>
                <p:cNvPr id="25" name="íşļiďè"/>
                <p:cNvSpPr/>
                <p:nvPr/>
              </p:nvSpPr>
              <p:spPr bwMode="auto">
                <a:xfrm>
                  <a:off x="3188550" y="3284984"/>
                  <a:ext cx="1512168" cy="151216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ŝ1îḑê"/>
                <p:cNvSpPr/>
                <p:nvPr/>
              </p:nvSpPr>
              <p:spPr bwMode="auto">
                <a:xfrm>
                  <a:off x="3588500" y="3702148"/>
                  <a:ext cx="712268" cy="677840"/>
                </a:xfrm>
                <a:custGeom>
                  <a:avLst/>
                  <a:gdLst>
                    <a:gd name="T0" fmla="*/ 2147483646 w 5871"/>
                    <a:gd name="T1" fmla="*/ 2147483646 h 5585"/>
                    <a:gd name="T2" fmla="*/ 2147483646 w 5871"/>
                    <a:gd name="T3" fmla="*/ 2147483646 h 5585"/>
                    <a:gd name="T4" fmla="*/ 2147483646 w 5871"/>
                    <a:gd name="T5" fmla="*/ 2147483646 h 5585"/>
                    <a:gd name="T6" fmla="*/ 2147483646 w 5871"/>
                    <a:gd name="T7" fmla="*/ 2147483646 h 5585"/>
                    <a:gd name="T8" fmla="*/ 2147483646 w 5871"/>
                    <a:gd name="T9" fmla="*/ 2147483646 h 5585"/>
                    <a:gd name="T10" fmla="*/ 2147483646 w 5871"/>
                    <a:gd name="T11" fmla="*/ 2147483646 h 5585"/>
                    <a:gd name="T12" fmla="*/ 2147483646 w 5871"/>
                    <a:gd name="T13" fmla="*/ 2147483646 h 5585"/>
                    <a:gd name="T14" fmla="*/ 2147483646 w 5871"/>
                    <a:gd name="T15" fmla="*/ 2147483646 h 5585"/>
                    <a:gd name="T16" fmla="*/ 2147483646 w 5871"/>
                    <a:gd name="T17" fmla="*/ 2147483646 h 5585"/>
                    <a:gd name="T18" fmla="*/ 2147483646 w 5871"/>
                    <a:gd name="T19" fmla="*/ 2147483646 h 5585"/>
                    <a:gd name="T20" fmla="*/ 2147483646 w 5871"/>
                    <a:gd name="T21" fmla="*/ 2147483646 h 5585"/>
                    <a:gd name="T22" fmla="*/ 2147483646 w 5871"/>
                    <a:gd name="T23" fmla="*/ 2147483646 h 5585"/>
                    <a:gd name="T24" fmla="*/ 2147483646 w 5871"/>
                    <a:gd name="T25" fmla="*/ 2147483646 h 5585"/>
                    <a:gd name="T26" fmla="*/ 2147483646 w 5871"/>
                    <a:gd name="T27" fmla="*/ 2147483646 h 5585"/>
                    <a:gd name="T28" fmla="*/ 2147483646 w 5871"/>
                    <a:gd name="T29" fmla="*/ 2147483646 h 5585"/>
                    <a:gd name="T30" fmla="*/ 2147483646 w 5871"/>
                    <a:gd name="T31" fmla="*/ 2147483646 h 5585"/>
                    <a:gd name="T32" fmla="*/ 2147483646 w 5871"/>
                    <a:gd name="T33" fmla="*/ 2147483646 h 5585"/>
                    <a:gd name="T34" fmla="*/ 2147483646 w 5871"/>
                    <a:gd name="T35" fmla="*/ 2147483646 h 5585"/>
                    <a:gd name="T36" fmla="*/ 2147483646 w 5871"/>
                    <a:gd name="T37" fmla="*/ 2147483646 h 5585"/>
                    <a:gd name="T38" fmla="*/ 2147483646 w 5871"/>
                    <a:gd name="T39" fmla="*/ 2147483646 h 5585"/>
                    <a:gd name="T40" fmla="*/ 2147483646 w 5871"/>
                    <a:gd name="T41" fmla="*/ 2147483646 h 5585"/>
                    <a:gd name="T42" fmla="*/ 2147483646 w 5871"/>
                    <a:gd name="T43" fmla="*/ 2147483646 h 5585"/>
                    <a:gd name="T44" fmla="*/ 2147483646 w 5871"/>
                    <a:gd name="T45" fmla="*/ 2147483646 h 5585"/>
                    <a:gd name="T46" fmla="*/ 2147483646 w 5871"/>
                    <a:gd name="T47" fmla="*/ 2147483646 h 5585"/>
                    <a:gd name="T48" fmla="*/ 2147483646 w 5871"/>
                    <a:gd name="T49" fmla="*/ 2147483646 h 5585"/>
                    <a:gd name="T50" fmla="*/ 2147483646 w 5871"/>
                    <a:gd name="T51" fmla="*/ 2147483646 h 5585"/>
                    <a:gd name="T52" fmla="*/ 2147483646 w 5871"/>
                    <a:gd name="T53" fmla="*/ 2147483646 h 5585"/>
                    <a:gd name="T54" fmla="*/ 2147483646 w 5871"/>
                    <a:gd name="T55" fmla="*/ 2147483646 h 5585"/>
                    <a:gd name="T56" fmla="*/ 2147483646 w 5871"/>
                    <a:gd name="T57" fmla="*/ 2147483646 h 5585"/>
                    <a:gd name="T58" fmla="*/ 2147483646 w 5871"/>
                    <a:gd name="T59" fmla="*/ 2147483646 h 5585"/>
                    <a:gd name="T60" fmla="*/ 2147483646 w 5871"/>
                    <a:gd name="T61" fmla="*/ 2147483646 h 5585"/>
                    <a:gd name="T62" fmla="*/ 2147483646 w 5871"/>
                    <a:gd name="T63" fmla="*/ 2147483646 h 5585"/>
                    <a:gd name="T64" fmla="*/ 2147483646 w 5871"/>
                    <a:gd name="T65" fmla="*/ 2147483646 h 5585"/>
                    <a:gd name="T66" fmla="*/ 2147483646 w 5871"/>
                    <a:gd name="T67" fmla="*/ 2147483646 h 5585"/>
                    <a:gd name="T68" fmla="*/ 2147483646 w 5871"/>
                    <a:gd name="T69" fmla="*/ 2147483646 h 5585"/>
                    <a:gd name="T70" fmla="*/ 2147483646 w 5871"/>
                    <a:gd name="T71" fmla="*/ 2147483646 h 5585"/>
                    <a:gd name="T72" fmla="*/ 2147483646 w 5871"/>
                    <a:gd name="T73" fmla="*/ 2147483646 h 5585"/>
                    <a:gd name="T74" fmla="*/ 2147483646 w 5871"/>
                    <a:gd name="T75" fmla="*/ 2147483646 h 5585"/>
                    <a:gd name="T76" fmla="*/ 2147483646 w 5871"/>
                    <a:gd name="T77" fmla="*/ 2147483646 h 5585"/>
                    <a:gd name="T78" fmla="*/ 2147483646 w 5871"/>
                    <a:gd name="T79" fmla="*/ 2147483646 h 5585"/>
                    <a:gd name="T80" fmla="*/ 2147483646 w 5871"/>
                    <a:gd name="T81" fmla="*/ 2147483646 h 5585"/>
                    <a:gd name="T82" fmla="*/ 2147483646 w 5871"/>
                    <a:gd name="T83" fmla="*/ 2147483646 h 5585"/>
                    <a:gd name="T84" fmla="*/ 2147483646 w 5871"/>
                    <a:gd name="T85" fmla="*/ 2147483646 h 5585"/>
                    <a:gd name="T86" fmla="*/ 2147483646 w 5871"/>
                    <a:gd name="T87" fmla="*/ 2147483646 h 5585"/>
                    <a:gd name="T88" fmla="*/ 2147483646 w 5871"/>
                    <a:gd name="T89" fmla="*/ 2147483646 h 5585"/>
                    <a:gd name="T90" fmla="*/ 2147483646 w 5871"/>
                    <a:gd name="T91" fmla="*/ 2147483646 h 5585"/>
                    <a:gd name="T92" fmla="*/ 2147483646 w 5871"/>
                    <a:gd name="T93" fmla="*/ 2147483646 h 5585"/>
                    <a:gd name="T94" fmla="*/ 2147483646 w 5871"/>
                    <a:gd name="T95" fmla="*/ 2147483646 h 5585"/>
                    <a:gd name="T96" fmla="*/ 2147483646 w 5871"/>
                    <a:gd name="T97" fmla="*/ 2147483646 h 5585"/>
                    <a:gd name="T98" fmla="*/ 2147483646 w 5871"/>
                    <a:gd name="T99" fmla="*/ 2147483646 h 5585"/>
                    <a:gd name="T100" fmla="*/ 2147483646 w 5871"/>
                    <a:gd name="T101" fmla="*/ 2147483646 h 5585"/>
                    <a:gd name="T102" fmla="*/ 2147483646 w 5871"/>
                    <a:gd name="T103" fmla="*/ 2147483646 h 5585"/>
                    <a:gd name="T104" fmla="*/ 0 w 5871"/>
                    <a:gd name="T105" fmla="*/ 2147483646 h 5585"/>
                    <a:gd name="T106" fmla="*/ 2147483646 w 5871"/>
                    <a:gd name="T107" fmla="*/ 0 h 5585"/>
                    <a:gd name="T108" fmla="*/ 2147483646 w 5871"/>
                    <a:gd name="T109" fmla="*/ 2147483646 h 5585"/>
                    <a:gd name="T110" fmla="*/ 2147483646 w 5871"/>
                    <a:gd name="T111" fmla="*/ 2147483646 h 558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5871" h="5585">
                      <a:moveTo>
                        <a:pt x="774" y="374"/>
                      </a:moveTo>
                      <a:lnTo>
                        <a:pt x="774" y="1910"/>
                      </a:lnTo>
                      <a:lnTo>
                        <a:pt x="5107" y="1910"/>
                      </a:lnTo>
                      <a:lnTo>
                        <a:pt x="5107" y="374"/>
                      </a:lnTo>
                      <a:lnTo>
                        <a:pt x="774" y="374"/>
                      </a:lnTo>
                      <a:close/>
                      <a:moveTo>
                        <a:pt x="1597" y="3265"/>
                      </a:moveTo>
                      <a:lnTo>
                        <a:pt x="1597" y="3265"/>
                      </a:lnTo>
                      <a:lnTo>
                        <a:pt x="1591" y="3265"/>
                      </a:lnTo>
                      <a:lnTo>
                        <a:pt x="1587" y="3265"/>
                      </a:lnTo>
                      <a:lnTo>
                        <a:pt x="1586" y="3265"/>
                      </a:lnTo>
                      <a:lnTo>
                        <a:pt x="1581" y="3265"/>
                      </a:lnTo>
                      <a:lnTo>
                        <a:pt x="1576" y="3265"/>
                      </a:lnTo>
                      <a:lnTo>
                        <a:pt x="1571" y="3265"/>
                      </a:lnTo>
                      <a:lnTo>
                        <a:pt x="1570" y="3265"/>
                      </a:lnTo>
                      <a:lnTo>
                        <a:pt x="1566" y="3265"/>
                      </a:lnTo>
                      <a:lnTo>
                        <a:pt x="1560" y="3265"/>
                      </a:lnTo>
                      <a:lnTo>
                        <a:pt x="1555" y="3265"/>
                      </a:lnTo>
                      <a:lnTo>
                        <a:pt x="1550" y="3265"/>
                      </a:lnTo>
                      <a:lnTo>
                        <a:pt x="1545" y="3265"/>
                      </a:lnTo>
                      <a:lnTo>
                        <a:pt x="1540" y="3265"/>
                      </a:lnTo>
                      <a:lnTo>
                        <a:pt x="1539" y="3265"/>
                      </a:lnTo>
                      <a:lnTo>
                        <a:pt x="1535" y="3265"/>
                      </a:lnTo>
                      <a:lnTo>
                        <a:pt x="1529" y="3265"/>
                      </a:lnTo>
                      <a:lnTo>
                        <a:pt x="1525" y="3265"/>
                      </a:lnTo>
                      <a:lnTo>
                        <a:pt x="1524" y="3265"/>
                      </a:lnTo>
                      <a:lnTo>
                        <a:pt x="1519" y="3265"/>
                      </a:lnTo>
                      <a:lnTo>
                        <a:pt x="1514" y="3265"/>
                      </a:lnTo>
                      <a:lnTo>
                        <a:pt x="1509" y="3265"/>
                      </a:lnTo>
                      <a:lnTo>
                        <a:pt x="1508" y="3265"/>
                      </a:lnTo>
                      <a:lnTo>
                        <a:pt x="1504" y="3265"/>
                      </a:lnTo>
                      <a:lnTo>
                        <a:pt x="1498" y="3265"/>
                      </a:lnTo>
                      <a:lnTo>
                        <a:pt x="1494" y="3265"/>
                      </a:lnTo>
                      <a:lnTo>
                        <a:pt x="1493" y="3265"/>
                      </a:lnTo>
                      <a:lnTo>
                        <a:pt x="1488" y="3265"/>
                      </a:lnTo>
                      <a:lnTo>
                        <a:pt x="1483" y="3265"/>
                      </a:lnTo>
                      <a:lnTo>
                        <a:pt x="1478" y="3265"/>
                      </a:lnTo>
                      <a:lnTo>
                        <a:pt x="1477" y="3265"/>
                      </a:lnTo>
                      <a:lnTo>
                        <a:pt x="1473" y="3265"/>
                      </a:lnTo>
                      <a:lnTo>
                        <a:pt x="1467" y="3265"/>
                      </a:lnTo>
                      <a:lnTo>
                        <a:pt x="1463" y="3265"/>
                      </a:lnTo>
                      <a:lnTo>
                        <a:pt x="1462" y="3265"/>
                      </a:lnTo>
                      <a:lnTo>
                        <a:pt x="1457" y="3265"/>
                      </a:lnTo>
                      <a:lnTo>
                        <a:pt x="1452" y="3265"/>
                      </a:lnTo>
                      <a:lnTo>
                        <a:pt x="1446" y="3265"/>
                      </a:lnTo>
                      <a:lnTo>
                        <a:pt x="1442" y="3265"/>
                      </a:lnTo>
                      <a:lnTo>
                        <a:pt x="1266" y="3265"/>
                      </a:lnTo>
                      <a:lnTo>
                        <a:pt x="1345" y="3830"/>
                      </a:lnTo>
                      <a:lnTo>
                        <a:pt x="1294" y="3911"/>
                      </a:lnTo>
                      <a:lnTo>
                        <a:pt x="1345" y="3977"/>
                      </a:lnTo>
                      <a:lnTo>
                        <a:pt x="1117" y="4116"/>
                      </a:lnTo>
                      <a:lnTo>
                        <a:pt x="1112" y="4144"/>
                      </a:lnTo>
                      <a:lnTo>
                        <a:pt x="1106" y="4173"/>
                      </a:lnTo>
                      <a:lnTo>
                        <a:pt x="1103" y="4201"/>
                      </a:lnTo>
                      <a:lnTo>
                        <a:pt x="1099" y="4228"/>
                      </a:lnTo>
                      <a:lnTo>
                        <a:pt x="1097" y="4255"/>
                      </a:lnTo>
                      <a:lnTo>
                        <a:pt x="1096" y="4281"/>
                      </a:lnTo>
                      <a:lnTo>
                        <a:pt x="1096" y="4308"/>
                      </a:lnTo>
                      <a:lnTo>
                        <a:pt x="1096" y="4333"/>
                      </a:lnTo>
                      <a:lnTo>
                        <a:pt x="1097" y="4359"/>
                      </a:lnTo>
                      <a:lnTo>
                        <a:pt x="1098" y="4383"/>
                      </a:lnTo>
                      <a:lnTo>
                        <a:pt x="1100" y="4407"/>
                      </a:lnTo>
                      <a:lnTo>
                        <a:pt x="1104" y="4432"/>
                      </a:lnTo>
                      <a:lnTo>
                        <a:pt x="1112" y="4478"/>
                      </a:lnTo>
                      <a:lnTo>
                        <a:pt x="1121" y="4523"/>
                      </a:lnTo>
                      <a:lnTo>
                        <a:pt x="1133" y="4568"/>
                      </a:lnTo>
                      <a:lnTo>
                        <a:pt x="1147" y="4611"/>
                      </a:lnTo>
                      <a:lnTo>
                        <a:pt x="1162" y="4653"/>
                      </a:lnTo>
                      <a:lnTo>
                        <a:pt x="1179" y="4694"/>
                      </a:lnTo>
                      <a:lnTo>
                        <a:pt x="1198" y="4733"/>
                      </a:lnTo>
                      <a:lnTo>
                        <a:pt x="1218" y="4772"/>
                      </a:lnTo>
                      <a:lnTo>
                        <a:pt x="1238" y="4812"/>
                      </a:lnTo>
                      <a:lnTo>
                        <a:pt x="1259" y="4849"/>
                      </a:lnTo>
                      <a:lnTo>
                        <a:pt x="774" y="4849"/>
                      </a:lnTo>
                      <a:lnTo>
                        <a:pt x="774" y="2135"/>
                      </a:lnTo>
                      <a:lnTo>
                        <a:pt x="2185" y="2135"/>
                      </a:lnTo>
                      <a:lnTo>
                        <a:pt x="2185" y="4849"/>
                      </a:lnTo>
                      <a:lnTo>
                        <a:pt x="1780" y="4849"/>
                      </a:lnTo>
                      <a:lnTo>
                        <a:pt x="1801" y="4812"/>
                      </a:lnTo>
                      <a:lnTo>
                        <a:pt x="1821" y="4772"/>
                      </a:lnTo>
                      <a:lnTo>
                        <a:pt x="1841" y="4733"/>
                      </a:lnTo>
                      <a:lnTo>
                        <a:pt x="1859" y="4694"/>
                      </a:lnTo>
                      <a:lnTo>
                        <a:pt x="1876" y="4653"/>
                      </a:lnTo>
                      <a:lnTo>
                        <a:pt x="1892" y="4611"/>
                      </a:lnTo>
                      <a:lnTo>
                        <a:pt x="1905" y="4568"/>
                      </a:lnTo>
                      <a:lnTo>
                        <a:pt x="1917" y="4523"/>
                      </a:lnTo>
                      <a:lnTo>
                        <a:pt x="1927" y="4478"/>
                      </a:lnTo>
                      <a:lnTo>
                        <a:pt x="1935" y="4432"/>
                      </a:lnTo>
                      <a:lnTo>
                        <a:pt x="1938" y="4407"/>
                      </a:lnTo>
                      <a:lnTo>
                        <a:pt x="1941" y="4383"/>
                      </a:lnTo>
                      <a:lnTo>
                        <a:pt x="1942" y="4359"/>
                      </a:lnTo>
                      <a:lnTo>
                        <a:pt x="1943" y="4333"/>
                      </a:lnTo>
                      <a:lnTo>
                        <a:pt x="1943" y="4308"/>
                      </a:lnTo>
                      <a:lnTo>
                        <a:pt x="1942" y="4281"/>
                      </a:lnTo>
                      <a:lnTo>
                        <a:pt x="1941" y="4255"/>
                      </a:lnTo>
                      <a:lnTo>
                        <a:pt x="1938" y="4228"/>
                      </a:lnTo>
                      <a:lnTo>
                        <a:pt x="1936" y="4201"/>
                      </a:lnTo>
                      <a:lnTo>
                        <a:pt x="1932" y="4173"/>
                      </a:lnTo>
                      <a:lnTo>
                        <a:pt x="1927" y="4144"/>
                      </a:lnTo>
                      <a:lnTo>
                        <a:pt x="1922" y="4116"/>
                      </a:lnTo>
                      <a:lnTo>
                        <a:pt x="1694" y="3977"/>
                      </a:lnTo>
                      <a:lnTo>
                        <a:pt x="1745" y="3911"/>
                      </a:lnTo>
                      <a:lnTo>
                        <a:pt x="1694" y="3830"/>
                      </a:lnTo>
                      <a:lnTo>
                        <a:pt x="1771" y="3265"/>
                      </a:lnTo>
                      <a:lnTo>
                        <a:pt x="1597" y="3265"/>
                      </a:lnTo>
                      <a:close/>
                      <a:moveTo>
                        <a:pt x="4819" y="863"/>
                      </a:moveTo>
                      <a:lnTo>
                        <a:pt x="4819" y="1057"/>
                      </a:lnTo>
                      <a:lnTo>
                        <a:pt x="3585" y="1057"/>
                      </a:lnTo>
                      <a:lnTo>
                        <a:pt x="3585" y="863"/>
                      </a:lnTo>
                      <a:lnTo>
                        <a:pt x="4819" y="863"/>
                      </a:lnTo>
                      <a:close/>
                      <a:moveTo>
                        <a:pt x="5002" y="1108"/>
                      </a:moveTo>
                      <a:lnTo>
                        <a:pt x="5002" y="1379"/>
                      </a:lnTo>
                      <a:lnTo>
                        <a:pt x="3769" y="1379"/>
                      </a:lnTo>
                      <a:lnTo>
                        <a:pt x="3769" y="1108"/>
                      </a:lnTo>
                      <a:lnTo>
                        <a:pt x="5002" y="1108"/>
                      </a:lnTo>
                      <a:close/>
                      <a:moveTo>
                        <a:pt x="4891" y="1429"/>
                      </a:moveTo>
                      <a:lnTo>
                        <a:pt x="4891" y="1623"/>
                      </a:lnTo>
                      <a:lnTo>
                        <a:pt x="3657" y="1623"/>
                      </a:lnTo>
                      <a:lnTo>
                        <a:pt x="3657" y="1429"/>
                      </a:lnTo>
                      <a:lnTo>
                        <a:pt x="4891" y="1429"/>
                      </a:lnTo>
                      <a:close/>
                      <a:moveTo>
                        <a:pt x="4977" y="1659"/>
                      </a:moveTo>
                      <a:lnTo>
                        <a:pt x="4977" y="1853"/>
                      </a:lnTo>
                      <a:lnTo>
                        <a:pt x="3743" y="1853"/>
                      </a:lnTo>
                      <a:lnTo>
                        <a:pt x="3743" y="1659"/>
                      </a:lnTo>
                      <a:lnTo>
                        <a:pt x="4977" y="1659"/>
                      </a:lnTo>
                      <a:close/>
                      <a:moveTo>
                        <a:pt x="1643" y="596"/>
                      </a:moveTo>
                      <a:lnTo>
                        <a:pt x="1833" y="561"/>
                      </a:lnTo>
                      <a:lnTo>
                        <a:pt x="2061" y="1773"/>
                      </a:lnTo>
                      <a:lnTo>
                        <a:pt x="1871" y="1809"/>
                      </a:lnTo>
                      <a:lnTo>
                        <a:pt x="1643" y="596"/>
                      </a:lnTo>
                      <a:close/>
                      <a:moveTo>
                        <a:pt x="1388" y="596"/>
                      </a:moveTo>
                      <a:lnTo>
                        <a:pt x="1579" y="561"/>
                      </a:lnTo>
                      <a:lnTo>
                        <a:pt x="1807" y="1773"/>
                      </a:lnTo>
                      <a:lnTo>
                        <a:pt x="1616" y="1809"/>
                      </a:lnTo>
                      <a:lnTo>
                        <a:pt x="1388" y="596"/>
                      </a:lnTo>
                      <a:close/>
                      <a:moveTo>
                        <a:pt x="1134" y="596"/>
                      </a:moveTo>
                      <a:lnTo>
                        <a:pt x="1324" y="561"/>
                      </a:lnTo>
                      <a:lnTo>
                        <a:pt x="1551" y="1773"/>
                      </a:lnTo>
                      <a:lnTo>
                        <a:pt x="1361" y="1809"/>
                      </a:lnTo>
                      <a:lnTo>
                        <a:pt x="1134" y="596"/>
                      </a:lnTo>
                      <a:close/>
                      <a:moveTo>
                        <a:pt x="884" y="568"/>
                      </a:moveTo>
                      <a:lnTo>
                        <a:pt x="1077" y="568"/>
                      </a:lnTo>
                      <a:lnTo>
                        <a:pt x="1077" y="1802"/>
                      </a:lnTo>
                      <a:lnTo>
                        <a:pt x="884" y="1802"/>
                      </a:lnTo>
                      <a:lnTo>
                        <a:pt x="884" y="568"/>
                      </a:lnTo>
                      <a:close/>
                      <a:moveTo>
                        <a:pt x="3540" y="2418"/>
                      </a:moveTo>
                      <a:lnTo>
                        <a:pt x="3807" y="2354"/>
                      </a:lnTo>
                      <a:lnTo>
                        <a:pt x="4033" y="3306"/>
                      </a:lnTo>
                      <a:lnTo>
                        <a:pt x="3765" y="3369"/>
                      </a:lnTo>
                      <a:lnTo>
                        <a:pt x="3540" y="2418"/>
                      </a:lnTo>
                      <a:close/>
                      <a:moveTo>
                        <a:pt x="3622" y="2531"/>
                      </a:moveTo>
                      <a:lnTo>
                        <a:pt x="3639" y="2606"/>
                      </a:lnTo>
                      <a:lnTo>
                        <a:pt x="3791" y="2570"/>
                      </a:lnTo>
                      <a:lnTo>
                        <a:pt x="3773" y="2496"/>
                      </a:lnTo>
                      <a:lnTo>
                        <a:pt x="3622" y="2531"/>
                      </a:lnTo>
                      <a:close/>
                      <a:moveTo>
                        <a:pt x="3739" y="3028"/>
                      </a:moveTo>
                      <a:lnTo>
                        <a:pt x="3776" y="3184"/>
                      </a:lnTo>
                      <a:lnTo>
                        <a:pt x="3928" y="3148"/>
                      </a:lnTo>
                      <a:lnTo>
                        <a:pt x="3890" y="2991"/>
                      </a:lnTo>
                      <a:lnTo>
                        <a:pt x="3739" y="3028"/>
                      </a:lnTo>
                      <a:close/>
                      <a:moveTo>
                        <a:pt x="3193" y="2418"/>
                      </a:moveTo>
                      <a:lnTo>
                        <a:pt x="3418" y="3369"/>
                      </a:lnTo>
                      <a:lnTo>
                        <a:pt x="3687" y="3306"/>
                      </a:lnTo>
                      <a:lnTo>
                        <a:pt x="3461" y="2354"/>
                      </a:lnTo>
                      <a:lnTo>
                        <a:pt x="3193" y="2418"/>
                      </a:lnTo>
                      <a:close/>
                      <a:moveTo>
                        <a:pt x="3276" y="2531"/>
                      </a:moveTo>
                      <a:lnTo>
                        <a:pt x="3426" y="2496"/>
                      </a:lnTo>
                      <a:lnTo>
                        <a:pt x="3444" y="2570"/>
                      </a:lnTo>
                      <a:lnTo>
                        <a:pt x="3292" y="2606"/>
                      </a:lnTo>
                      <a:lnTo>
                        <a:pt x="3276" y="2531"/>
                      </a:lnTo>
                      <a:close/>
                      <a:moveTo>
                        <a:pt x="3393" y="3028"/>
                      </a:moveTo>
                      <a:lnTo>
                        <a:pt x="3429" y="3184"/>
                      </a:lnTo>
                      <a:lnTo>
                        <a:pt x="3581" y="3148"/>
                      </a:lnTo>
                      <a:lnTo>
                        <a:pt x="3544" y="2991"/>
                      </a:lnTo>
                      <a:lnTo>
                        <a:pt x="3393" y="3028"/>
                      </a:lnTo>
                      <a:close/>
                      <a:moveTo>
                        <a:pt x="2841" y="2418"/>
                      </a:moveTo>
                      <a:lnTo>
                        <a:pt x="3109" y="2354"/>
                      </a:lnTo>
                      <a:lnTo>
                        <a:pt x="3335" y="3306"/>
                      </a:lnTo>
                      <a:lnTo>
                        <a:pt x="3067" y="3369"/>
                      </a:lnTo>
                      <a:lnTo>
                        <a:pt x="2841" y="2418"/>
                      </a:lnTo>
                      <a:close/>
                      <a:moveTo>
                        <a:pt x="2923" y="2531"/>
                      </a:moveTo>
                      <a:lnTo>
                        <a:pt x="2941" y="2606"/>
                      </a:lnTo>
                      <a:lnTo>
                        <a:pt x="3092" y="2570"/>
                      </a:lnTo>
                      <a:lnTo>
                        <a:pt x="3075" y="2496"/>
                      </a:lnTo>
                      <a:lnTo>
                        <a:pt x="2923" y="2531"/>
                      </a:lnTo>
                      <a:close/>
                      <a:moveTo>
                        <a:pt x="3041" y="3028"/>
                      </a:moveTo>
                      <a:lnTo>
                        <a:pt x="3192" y="2991"/>
                      </a:lnTo>
                      <a:lnTo>
                        <a:pt x="3229" y="3148"/>
                      </a:lnTo>
                      <a:lnTo>
                        <a:pt x="3078" y="3184"/>
                      </a:lnTo>
                      <a:lnTo>
                        <a:pt x="3041" y="3028"/>
                      </a:lnTo>
                      <a:close/>
                      <a:moveTo>
                        <a:pt x="2553" y="2372"/>
                      </a:moveTo>
                      <a:lnTo>
                        <a:pt x="2828" y="2372"/>
                      </a:lnTo>
                      <a:lnTo>
                        <a:pt x="2828" y="3352"/>
                      </a:lnTo>
                      <a:lnTo>
                        <a:pt x="2553" y="3352"/>
                      </a:lnTo>
                      <a:lnTo>
                        <a:pt x="2553" y="2372"/>
                      </a:lnTo>
                      <a:close/>
                      <a:moveTo>
                        <a:pt x="2606" y="2503"/>
                      </a:moveTo>
                      <a:lnTo>
                        <a:pt x="2606" y="2579"/>
                      </a:lnTo>
                      <a:lnTo>
                        <a:pt x="2762" y="2579"/>
                      </a:lnTo>
                      <a:lnTo>
                        <a:pt x="2762" y="2503"/>
                      </a:lnTo>
                      <a:lnTo>
                        <a:pt x="2606" y="2503"/>
                      </a:lnTo>
                      <a:close/>
                      <a:moveTo>
                        <a:pt x="2606" y="3012"/>
                      </a:moveTo>
                      <a:lnTo>
                        <a:pt x="2606" y="3173"/>
                      </a:lnTo>
                      <a:lnTo>
                        <a:pt x="2762" y="3173"/>
                      </a:lnTo>
                      <a:lnTo>
                        <a:pt x="2762" y="3012"/>
                      </a:lnTo>
                      <a:lnTo>
                        <a:pt x="2606" y="3012"/>
                      </a:lnTo>
                      <a:close/>
                      <a:moveTo>
                        <a:pt x="5555" y="151"/>
                      </a:moveTo>
                      <a:lnTo>
                        <a:pt x="5555" y="374"/>
                      </a:lnTo>
                      <a:lnTo>
                        <a:pt x="5555" y="4849"/>
                      </a:lnTo>
                      <a:lnTo>
                        <a:pt x="5871" y="4849"/>
                      </a:lnTo>
                      <a:lnTo>
                        <a:pt x="5871" y="5585"/>
                      </a:lnTo>
                      <a:lnTo>
                        <a:pt x="0" y="5585"/>
                      </a:lnTo>
                      <a:lnTo>
                        <a:pt x="0" y="4849"/>
                      </a:lnTo>
                      <a:lnTo>
                        <a:pt x="326" y="4849"/>
                      </a:lnTo>
                      <a:lnTo>
                        <a:pt x="326" y="374"/>
                      </a:lnTo>
                      <a:lnTo>
                        <a:pt x="326" y="151"/>
                      </a:lnTo>
                      <a:lnTo>
                        <a:pt x="326" y="0"/>
                      </a:lnTo>
                      <a:lnTo>
                        <a:pt x="5555" y="0"/>
                      </a:lnTo>
                      <a:lnTo>
                        <a:pt x="5555" y="151"/>
                      </a:lnTo>
                      <a:close/>
                      <a:moveTo>
                        <a:pt x="2409" y="2135"/>
                      </a:moveTo>
                      <a:lnTo>
                        <a:pt x="2409" y="3385"/>
                      </a:lnTo>
                      <a:lnTo>
                        <a:pt x="5107" y="3385"/>
                      </a:lnTo>
                      <a:lnTo>
                        <a:pt x="5107" y="2135"/>
                      </a:lnTo>
                      <a:lnTo>
                        <a:pt x="2409" y="2135"/>
                      </a:lnTo>
                      <a:close/>
                      <a:moveTo>
                        <a:pt x="2409" y="3609"/>
                      </a:moveTo>
                      <a:lnTo>
                        <a:pt x="2409" y="4849"/>
                      </a:lnTo>
                      <a:lnTo>
                        <a:pt x="5107" y="4849"/>
                      </a:lnTo>
                      <a:lnTo>
                        <a:pt x="5107" y="3609"/>
                      </a:lnTo>
                      <a:lnTo>
                        <a:pt x="2409" y="36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3" name="îśḷidê"/>
              <p:cNvSpPr txBox="1"/>
              <p:nvPr/>
            </p:nvSpPr>
            <p:spPr>
              <a:xfrm>
                <a:off x="3719617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altLang="zh-CN" sz="1600" b="1" dirty="0" err="1"/>
                  <a:t>RNNsearch</a:t>
                </a:r>
                <a:r>
                  <a:rPr lang="en-US" altLang="zh-CN" sz="1600" b="1" dirty="0"/>
                  <a:t> </a:t>
                </a:r>
                <a:r>
                  <a:rPr lang="zh-CN" altLang="en-US" sz="1600" b="1" dirty="0"/>
                  <a:t>模型介绍</a:t>
                </a:r>
              </a:p>
            </p:txBody>
          </p:sp>
        </p:grpSp>
        <p:grpSp>
          <p:nvGrpSpPr>
            <p:cNvPr id="7" name="îślîḑê"/>
            <p:cNvGrpSpPr/>
            <p:nvPr/>
          </p:nvGrpSpPr>
          <p:grpSpPr>
            <a:xfrm>
              <a:off x="6356576" y="3136815"/>
              <a:ext cx="2299974" cy="1555561"/>
              <a:chOff x="6172409" y="3136815"/>
              <a:chExt cx="2299974" cy="1555561"/>
            </a:xfrm>
          </p:grpSpPr>
          <p:grpSp>
            <p:nvGrpSpPr>
              <p:cNvPr id="17" name="íSlíḑe"/>
              <p:cNvGrpSpPr/>
              <p:nvPr/>
            </p:nvGrpSpPr>
            <p:grpSpPr>
              <a:xfrm>
                <a:off x="6753445" y="3136815"/>
                <a:ext cx="1137902" cy="1137902"/>
                <a:chOff x="5357664" y="3284984"/>
                <a:chExt cx="1512168" cy="1512168"/>
              </a:xfrm>
            </p:grpSpPr>
            <p:sp>
              <p:nvSpPr>
                <p:cNvPr id="20" name="išļiḓê"/>
                <p:cNvSpPr/>
                <p:nvPr/>
              </p:nvSpPr>
              <p:spPr bwMode="auto">
                <a:xfrm>
                  <a:off x="5357664" y="3284984"/>
                  <a:ext cx="1512168" cy="151216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ṣ1ídè"/>
                <p:cNvSpPr/>
                <p:nvPr/>
              </p:nvSpPr>
              <p:spPr bwMode="auto">
                <a:xfrm>
                  <a:off x="5757614" y="3739541"/>
                  <a:ext cx="712268" cy="603054"/>
                </a:xfrm>
                <a:custGeom>
                  <a:avLst/>
                  <a:gdLst>
                    <a:gd name="T0" fmla="*/ 294416 w 1263650"/>
                    <a:gd name="T1" fmla="*/ 1098599 h 1069975"/>
                    <a:gd name="T2" fmla="*/ 1320142 w 1263650"/>
                    <a:gd name="T3" fmla="*/ 878240 h 1069975"/>
                    <a:gd name="T4" fmla="*/ 1613379 w 1263650"/>
                    <a:gd name="T5" fmla="*/ 878240 h 1069975"/>
                    <a:gd name="T6" fmla="*/ 74190 w 1263650"/>
                    <a:gd name="T7" fmla="*/ 1612900 h 1069975"/>
                    <a:gd name="T8" fmla="*/ 1538839 w 1263650"/>
                    <a:gd name="T9" fmla="*/ 732266 h 1069975"/>
                    <a:gd name="T10" fmla="*/ 1392852 w 1263650"/>
                    <a:gd name="T11" fmla="*/ 732266 h 1069975"/>
                    <a:gd name="T12" fmla="*/ 514542 w 1263650"/>
                    <a:gd name="T13" fmla="*/ 1026609 h 1069975"/>
                    <a:gd name="T14" fmla="*/ 725543 w 1263650"/>
                    <a:gd name="T15" fmla="*/ 146518 h 1069975"/>
                    <a:gd name="T16" fmla="*/ 708392 w 1263650"/>
                    <a:gd name="T17" fmla="*/ 149712 h 1069975"/>
                    <a:gd name="T18" fmla="*/ 694033 w 1263650"/>
                    <a:gd name="T19" fmla="*/ 155302 h 1069975"/>
                    <a:gd name="T20" fmla="*/ 683263 w 1263650"/>
                    <a:gd name="T21" fmla="*/ 163287 h 1069975"/>
                    <a:gd name="T22" fmla="*/ 674487 w 1263650"/>
                    <a:gd name="T23" fmla="*/ 172868 h 1069975"/>
                    <a:gd name="T24" fmla="*/ 665314 w 1263650"/>
                    <a:gd name="T25" fmla="*/ 189636 h 1069975"/>
                    <a:gd name="T26" fmla="*/ 660528 w 1263650"/>
                    <a:gd name="T27" fmla="*/ 208399 h 1069975"/>
                    <a:gd name="T28" fmla="*/ 659331 w 1263650"/>
                    <a:gd name="T29" fmla="*/ 293036 h 1069975"/>
                    <a:gd name="T30" fmla="*/ 1245270 w 1263650"/>
                    <a:gd name="T31" fmla="*/ 213190 h 1069975"/>
                    <a:gd name="T32" fmla="*/ 1242078 w 1263650"/>
                    <a:gd name="T33" fmla="*/ 195624 h 1069975"/>
                    <a:gd name="T34" fmla="*/ 1236494 w 1263650"/>
                    <a:gd name="T35" fmla="*/ 181252 h 1069975"/>
                    <a:gd name="T36" fmla="*/ 1228517 w 1263650"/>
                    <a:gd name="T37" fmla="*/ 170472 h 1069975"/>
                    <a:gd name="T38" fmla="*/ 1219343 w 1263650"/>
                    <a:gd name="T39" fmla="*/ 161689 h 1069975"/>
                    <a:gd name="T40" fmla="*/ 1201792 w 1263650"/>
                    <a:gd name="T41" fmla="*/ 152507 h 1069975"/>
                    <a:gd name="T42" fmla="*/ 1183446 w 1263650"/>
                    <a:gd name="T43" fmla="*/ 147716 h 1069975"/>
                    <a:gd name="T44" fmla="*/ 732324 w 1263650"/>
                    <a:gd name="T45" fmla="*/ 146518 h 1069975"/>
                    <a:gd name="T46" fmla="*/ 1172276 w 1263650"/>
                    <a:gd name="T47" fmla="*/ 0 h 1069975"/>
                    <a:gd name="T48" fmla="*/ 1202192 w 1263650"/>
                    <a:gd name="T49" fmla="*/ 1996 h 1069975"/>
                    <a:gd name="T50" fmla="*/ 1232108 w 1263650"/>
                    <a:gd name="T51" fmla="*/ 7985 h 1069975"/>
                    <a:gd name="T52" fmla="*/ 1260826 w 1263650"/>
                    <a:gd name="T53" fmla="*/ 17566 h 1069975"/>
                    <a:gd name="T54" fmla="*/ 1288348 w 1263650"/>
                    <a:gd name="T55" fmla="*/ 31939 h 1069975"/>
                    <a:gd name="T56" fmla="*/ 1313875 w 1263650"/>
                    <a:gd name="T57" fmla="*/ 49106 h 1069975"/>
                    <a:gd name="T58" fmla="*/ 1337010 w 1263650"/>
                    <a:gd name="T59" fmla="*/ 70665 h 1069975"/>
                    <a:gd name="T60" fmla="*/ 1356953 w 1263650"/>
                    <a:gd name="T61" fmla="*/ 96216 h 1069975"/>
                    <a:gd name="T62" fmla="*/ 1372509 w 1263650"/>
                    <a:gd name="T63" fmla="*/ 124960 h 1069975"/>
                    <a:gd name="T64" fmla="*/ 1384076 w 1263650"/>
                    <a:gd name="T65" fmla="*/ 157697 h 1069975"/>
                    <a:gd name="T66" fmla="*/ 1390857 w 1263650"/>
                    <a:gd name="T67" fmla="*/ 194027 h 1069975"/>
                    <a:gd name="T68" fmla="*/ 1392054 w 1263650"/>
                    <a:gd name="T69" fmla="*/ 283854 h 1069975"/>
                    <a:gd name="T70" fmla="*/ 1905000 w 1263650"/>
                    <a:gd name="T71" fmla="*/ 806451 h 1069975"/>
                    <a:gd name="T72" fmla="*/ 1318661 w 1263650"/>
                    <a:gd name="T73" fmla="*/ 659931 h 1069975"/>
                    <a:gd name="T74" fmla="*/ 585939 w 1263650"/>
                    <a:gd name="T75" fmla="*/ 659931 h 1069975"/>
                    <a:gd name="T76" fmla="*/ 0 w 1263650"/>
                    <a:gd name="T77" fmla="*/ 806451 h 1069975"/>
                    <a:gd name="T78" fmla="*/ 512946 w 1263650"/>
                    <a:gd name="T79" fmla="*/ 219578 h 1069975"/>
                    <a:gd name="T80" fmla="*/ 514940 w 1263650"/>
                    <a:gd name="T81" fmla="*/ 189636 h 1069975"/>
                    <a:gd name="T82" fmla="*/ 520924 w 1263650"/>
                    <a:gd name="T83" fmla="*/ 159693 h 1069975"/>
                    <a:gd name="T84" fmla="*/ 530496 w 1263650"/>
                    <a:gd name="T85" fmla="*/ 130548 h 1069975"/>
                    <a:gd name="T86" fmla="*/ 544856 w 1263650"/>
                    <a:gd name="T87" fmla="*/ 103002 h 1069975"/>
                    <a:gd name="T88" fmla="*/ 562007 w 1263650"/>
                    <a:gd name="T89" fmla="*/ 77451 h 1069975"/>
                    <a:gd name="T90" fmla="*/ 583545 w 1263650"/>
                    <a:gd name="T91" fmla="*/ 55095 h 1069975"/>
                    <a:gd name="T92" fmla="*/ 609074 w 1263650"/>
                    <a:gd name="T93" fmla="*/ 35132 h 1069975"/>
                    <a:gd name="T94" fmla="*/ 637792 w 1263650"/>
                    <a:gd name="T95" fmla="*/ 19162 h 1069975"/>
                    <a:gd name="T96" fmla="*/ 670498 w 1263650"/>
                    <a:gd name="T97" fmla="*/ 7585 h 1069975"/>
                    <a:gd name="T98" fmla="*/ 706795 w 1263650"/>
                    <a:gd name="T99" fmla="*/ 1197 h 106997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63650" h="1069975">
                      <a:moveTo>
                        <a:pt x="49213" y="582612"/>
                      </a:moveTo>
                      <a:lnTo>
                        <a:pt x="195296" y="582612"/>
                      </a:lnTo>
                      <a:lnTo>
                        <a:pt x="195296" y="728795"/>
                      </a:lnTo>
                      <a:lnTo>
                        <a:pt x="389544" y="728795"/>
                      </a:lnTo>
                      <a:lnTo>
                        <a:pt x="389544" y="582612"/>
                      </a:lnTo>
                      <a:lnTo>
                        <a:pt x="875694" y="582612"/>
                      </a:lnTo>
                      <a:lnTo>
                        <a:pt x="875694" y="728795"/>
                      </a:lnTo>
                      <a:lnTo>
                        <a:pt x="1070208" y="728795"/>
                      </a:lnTo>
                      <a:lnTo>
                        <a:pt x="1070208" y="582612"/>
                      </a:lnTo>
                      <a:lnTo>
                        <a:pt x="1216026" y="582612"/>
                      </a:lnTo>
                      <a:lnTo>
                        <a:pt x="1216026" y="1069975"/>
                      </a:lnTo>
                      <a:lnTo>
                        <a:pt x="49213" y="1069975"/>
                      </a:lnTo>
                      <a:lnTo>
                        <a:pt x="49213" y="582612"/>
                      </a:lnTo>
                      <a:close/>
                      <a:moveTo>
                        <a:pt x="923925" y="485775"/>
                      </a:moveTo>
                      <a:lnTo>
                        <a:pt x="1020763" y="485775"/>
                      </a:lnTo>
                      <a:lnTo>
                        <a:pt x="1020763" y="681038"/>
                      </a:lnTo>
                      <a:lnTo>
                        <a:pt x="923925" y="681038"/>
                      </a:lnTo>
                      <a:lnTo>
                        <a:pt x="923925" y="485775"/>
                      </a:lnTo>
                      <a:close/>
                      <a:moveTo>
                        <a:pt x="244475" y="485775"/>
                      </a:moveTo>
                      <a:lnTo>
                        <a:pt x="341313" y="485775"/>
                      </a:lnTo>
                      <a:lnTo>
                        <a:pt x="341313" y="681038"/>
                      </a:lnTo>
                      <a:lnTo>
                        <a:pt x="244475" y="681038"/>
                      </a:lnTo>
                      <a:lnTo>
                        <a:pt x="244475" y="485775"/>
                      </a:lnTo>
                      <a:close/>
                      <a:moveTo>
                        <a:pt x="481277" y="97198"/>
                      </a:moveTo>
                      <a:lnTo>
                        <a:pt x="477308" y="97728"/>
                      </a:lnTo>
                      <a:lnTo>
                        <a:pt x="473604" y="98258"/>
                      </a:lnTo>
                      <a:lnTo>
                        <a:pt x="469900" y="99317"/>
                      </a:lnTo>
                      <a:lnTo>
                        <a:pt x="466460" y="100376"/>
                      </a:lnTo>
                      <a:lnTo>
                        <a:pt x="463285" y="101701"/>
                      </a:lnTo>
                      <a:lnTo>
                        <a:pt x="460375" y="103025"/>
                      </a:lnTo>
                      <a:lnTo>
                        <a:pt x="457729" y="104614"/>
                      </a:lnTo>
                      <a:lnTo>
                        <a:pt x="455348" y="106468"/>
                      </a:lnTo>
                      <a:lnTo>
                        <a:pt x="453231" y="108322"/>
                      </a:lnTo>
                      <a:lnTo>
                        <a:pt x="451114" y="110440"/>
                      </a:lnTo>
                      <a:lnTo>
                        <a:pt x="448998" y="112559"/>
                      </a:lnTo>
                      <a:lnTo>
                        <a:pt x="447410" y="114678"/>
                      </a:lnTo>
                      <a:lnTo>
                        <a:pt x="445823" y="117062"/>
                      </a:lnTo>
                      <a:lnTo>
                        <a:pt x="443441" y="121299"/>
                      </a:lnTo>
                      <a:lnTo>
                        <a:pt x="441325" y="125802"/>
                      </a:lnTo>
                      <a:lnTo>
                        <a:pt x="439737" y="130569"/>
                      </a:lnTo>
                      <a:lnTo>
                        <a:pt x="438679" y="134541"/>
                      </a:lnTo>
                      <a:lnTo>
                        <a:pt x="438150" y="138249"/>
                      </a:lnTo>
                      <a:lnTo>
                        <a:pt x="437356" y="143546"/>
                      </a:lnTo>
                      <a:lnTo>
                        <a:pt x="437356" y="145665"/>
                      </a:lnTo>
                      <a:lnTo>
                        <a:pt x="437356" y="194396"/>
                      </a:lnTo>
                      <a:lnTo>
                        <a:pt x="826294" y="194396"/>
                      </a:lnTo>
                      <a:lnTo>
                        <a:pt x="826294" y="145665"/>
                      </a:lnTo>
                      <a:lnTo>
                        <a:pt x="826029" y="141427"/>
                      </a:lnTo>
                      <a:lnTo>
                        <a:pt x="825764" y="137190"/>
                      </a:lnTo>
                      <a:lnTo>
                        <a:pt x="824706" y="133482"/>
                      </a:lnTo>
                      <a:lnTo>
                        <a:pt x="823912" y="129774"/>
                      </a:lnTo>
                      <a:lnTo>
                        <a:pt x="822854" y="126331"/>
                      </a:lnTo>
                      <a:lnTo>
                        <a:pt x="821531" y="123153"/>
                      </a:lnTo>
                      <a:lnTo>
                        <a:pt x="820208" y="120240"/>
                      </a:lnTo>
                      <a:lnTo>
                        <a:pt x="818621" y="117591"/>
                      </a:lnTo>
                      <a:lnTo>
                        <a:pt x="816769" y="115208"/>
                      </a:lnTo>
                      <a:lnTo>
                        <a:pt x="814916" y="113089"/>
                      </a:lnTo>
                      <a:lnTo>
                        <a:pt x="812800" y="110970"/>
                      </a:lnTo>
                      <a:lnTo>
                        <a:pt x="810948" y="108851"/>
                      </a:lnTo>
                      <a:lnTo>
                        <a:pt x="808831" y="107262"/>
                      </a:lnTo>
                      <a:lnTo>
                        <a:pt x="806450" y="105673"/>
                      </a:lnTo>
                      <a:lnTo>
                        <a:pt x="801687" y="103290"/>
                      </a:lnTo>
                      <a:lnTo>
                        <a:pt x="797189" y="101171"/>
                      </a:lnTo>
                      <a:lnTo>
                        <a:pt x="792956" y="99582"/>
                      </a:lnTo>
                      <a:lnTo>
                        <a:pt x="788987" y="98522"/>
                      </a:lnTo>
                      <a:lnTo>
                        <a:pt x="785019" y="97993"/>
                      </a:lnTo>
                      <a:lnTo>
                        <a:pt x="779727" y="97198"/>
                      </a:lnTo>
                      <a:lnTo>
                        <a:pt x="777610" y="97198"/>
                      </a:lnTo>
                      <a:lnTo>
                        <a:pt x="485775" y="97198"/>
                      </a:lnTo>
                      <a:lnTo>
                        <a:pt x="481277" y="97198"/>
                      </a:lnTo>
                      <a:close/>
                      <a:moveTo>
                        <a:pt x="485775" y="0"/>
                      </a:moveTo>
                      <a:lnTo>
                        <a:pt x="777610" y="0"/>
                      </a:lnTo>
                      <a:lnTo>
                        <a:pt x="784225" y="0"/>
                      </a:lnTo>
                      <a:lnTo>
                        <a:pt x="790839" y="530"/>
                      </a:lnTo>
                      <a:lnTo>
                        <a:pt x="797454" y="1324"/>
                      </a:lnTo>
                      <a:lnTo>
                        <a:pt x="804069" y="2383"/>
                      </a:lnTo>
                      <a:lnTo>
                        <a:pt x="810683" y="3708"/>
                      </a:lnTo>
                      <a:lnTo>
                        <a:pt x="817298" y="5297"/>
                      </a:lnTo>
                      <a:lnTo>
                        <a:pt x="823648" y="7151"/>
                      </a:lnTo>
                      <a:lnTo>
                        <a:pt x="830262" y="9269"/>
                      </a:lnTo>
                      <a:lnTo>
                        <a:pt x="836348" y="11653"/>
                      </a:lnTo>
                      <a:lnTo>
                        <a:pt x="842433" y="14566"/>
                      </a:lnTo>
                      <a:lnTo>
                        <a:pt x="848783" y="17745"/>
                      </a:lnTo>
                      <a:lnTo>
                        <a:pt x="854604" y="21188"/>
                      </a:lnTo>
                      <a:lnTo>
                        <a:pt x="860425" y="24631"/>
                      </a:lnTo>
                      <a:lnTo>
                        <a:pt x="866246" y="28603"/>
                      </a:lnTo>
                      <a:lnTo>
                        <a:pt x="871537" y="32576"/>
                      </a:lnTo>
                      <a:lnTo>
                        <a:pt x="876829" y="37343"/>
                      </a:lnTo>
                      <a:lnTo>
                        <a:pt x="882121" y="42110"/>
                      </a:lnTo>
                      <a:lnTo>
                        <a:pt x="886883" y="46878"/>
                      </a:lnTo>
                      <a:lnTo>
                        <a:pt x="891381" y="52174"/>
                      </a:lnTo>
                      <a:lnTo>
                        <a:pt x="895879" y="58001"/>
                      </a:lnTo>
                      <a:lnTo>
                        <a:pt x="900112" y="63828"/>
                      </a:lnTo>
                      <a:lnTo>
                        <a:pt x="903816" y="69919"/>
                      </a:lnTo>
                      <a:lnTo>
                        <a:pt x="907256" y="76275"/>
                      </a:lnTo>
                      <a:lnTo>
                        <a:pt x="910431" y="82897"/>
                      </a:lnTo>
                      <a:lnTo>
                        <a:pt x="913341" y="89783"/>
                      </a:lnTo>
                      <a:lnTo>
                        <a:pt x="915987" y="97198"/>
                      </a:lnTo>
                      <a:lnTo>
                        <a:pt x="918104" y="104614"/>
                      </a:lnTo>
                      <a:lnTo>
                        <a:pt x="920221" y="112294"/>
                      </a:lnTo>
                      <a:lnTo>
                        <a:pt x="921544" y="120240"/>
                      </a:lnTo>
                      <a:lnTo>
                        <a:pt x="922602" y="128715"/>
                      </a:lnTo>
                      <a:lnTo>
                        <a:pt x="923131" y="136925"/>
                      </a:lnTo>
                      <a:lnTo>
                        <a:pt x="923396" y="145665"/>
                      </a:lnTo>
                      <a:lnTo>
                        <a:pt x="923396" y="188305"/>
                      </a:lnTo>
                      <a:lnTo>
                        <a:pt x="923396" y="194396"/>
                      </a:lnTo>
                      <a:lnTo>
                        <a:pt x="1263650" y="194396"/>
                      </a:lnTo>
                      <a:lnTo>
                        <a:pt x="1263650" y="534988"/>
                      </a:lnTo>
                      <a:lnTo>
                        <a:pt x="1069181" y="534988"/>
                      </a:lnTo>
                      <a:lnTo>
                        <a:pt x="1069181" y="437789"/>
                      </a:lnTo>
                      <a:lnTo>
                        <a:pt x="874712" y="437789"/>
                      </a:lnTo>
                      <a:lnTo>
                        <a:pt x="874712" y="534988"/>
                      </a:lnTo>
                      <a:lnTo>
                        <a:pt x="388673" y="534988"/>
                      </a:lnTo>
                      <a:lnTo>
                        <a:pt x="388673" y="437789"/>
                      </a:lnTo>
                      <a:lnTo>
                        <a:pt x="194469" y="437789"/>
                      </a:lnTo>
                      <a:lnTo>
                        <a:pt x="194469" y="534988"/>
                      </a:lnTo>
                      <a:lnTo>
                        <a:pt x="0" y="534988"/>
                      </a:lnTo>
                      <a:lnTo>
                        <a:pt x="0" y="194396"/>
                      </a:lnTo>
                      <a:lnTo>
                        <a:pt x="340254" y="194396"/>
                      </a:lnTo>
                      <a:lnTo>
                        <a:pt x="340254" y="145665"/>
                      </a:lnTo>
                      <a:lnTo>
                        <a:pt x="340254" y="139044"/>
                      </a:lnTo>
                      <a:lnTo>
                        <a:pt x="340783" y="132687"/>
                      </a:lnTo>
                      <a:lnTo>
                        <a:pt x="341577" y="125802"/>
                      </a:lnTo>
                      <a:lnTo>
                        <a:pt x="342635" y="119180"/>
                      </a:lnTo>
                      <a:lnTo>
                        <a:pt x="343958" y="112559"/>
                      </a:lnTo>
                      <a:lnTo>
                        <a:pt x="345546" y="105938"/>
                      </a:lnTo>
                      <a:lnTo>
                        <a:pt x="347398" y="99582"/>
                      </a:lnTo>
                      <a:lnTo>
                        <a:pt x="349514" y="93226"/>
                      </a:lnTo>
                      <a:lnTo>
                        <a:pt x="351896" y="86604"/>
                      </a:lnTo>
                      <a:lnTo>
                        <a:pt x="354806" y="80513"/>
                      </a:lnTo>
                      <a:lnTo>
                        <a:pt x="357981" y="74686"/>
                      </a:lnTo>
                      <a:lnTo>
                        <a:pt x="361421" y="68330"/>
                      </a:lnTo>
                      <a:lnTo>
                        <a:pt x="364860" y="62768"/>
                      </a:lnTo>
                      <a:lnTo>
                        <a:pt x="368829" y="57207"/>
                      </a:lnTo>
                      <a:lnTo>
                        <a:pt x="372798" y="51380"/>
                      </a:lnTo>
                      <a:lnTo>
                        <a:pt x="377560" y="46348"/>
                      </a:lnTo>
                      <a:lnTo>
                        <a:pt x="382323" y="41316"/>
                      </a:lnTo>
                      <a:lnTo>
                        <a:pt x="387085" y="36549"/>
                      </a:lnTo>
                      <a:lnTo>
                        <a:pt x="392377" y="31516"/>
                      </a:lnTo>
                      <a:lnTo>
                        <a:pt x="398198" y="27279"/>
                      </a:lnTo>
                      <a:lnTo>
                        <a:pt x="404019" y="23306"/>
                      </a:lnTo>
                      <a:lnTo>
                        <a:pt x="410104" y="19598"/>
                      </a:lnTo>
                      <a:lnTo>
                        <a:pt x="416454" y="16155"/>
                      </a:lnTo>
                      <a:lnTo>
                        <a:pt x="423069" y="12712"/>
                      </a:lnTo>
                      <a:lnTo>
                        <a:pt x="429948" y="9799"/>
                      </a:lnTo>
                      <a:lnTo>
                        <a:pt x="437356" y="7151"/>
                      </a:lnTo>
                      <a:lnTo>
                        <a:pt x="444764" y="5032"/>
                      </a:lnTo>
                      <a:lnTo>
                        <a:pt x="452437" y="3178"/>
                      </a:lnTo>
                      <a:lnTo>
                        <a:pt x="460375" y="1854"/>
                      </a:lnTo>
                      <a:lnTo>
                        <a:pt x="468841" y="794"/>
                      </a:lnTo>
                      <a:lnTo>
                        <a:pt x="477044" y="265"/>
                      </a:lnTo>
                      <a:lnTo>
                        <a:pt x="4857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îśḷîďe"/>
              <p:cNvSpPr txBox="1"/>
              <p:nvPr/>
            </p:nvSpPr>
            <p:spPr>
              <a:xfrm>
                <a:off x="6172409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zh-CN" altLang="en-US" sz="1600" b="1" dirty="0"/>
                  <a:t>实验分析</a:t>
                </a:r>
              </a:p>
            </p:txBody>
          </p:sp>
        </p:grpSp>
        <p:grpSp>
          <p:nvGrpSpPr>
            <p:cNvPr id="8" name="ïSļiḍe"/>
            <p:cNvGrpSpPr/>
            <p:nvPr/>
          </p:nvGrpSpPr>
          <p:grpSpPr>
            <a:xfrm>
              <a:off x="9177704" y="3136815"/>
              <a:ext cx="2299974" cy="1555561"/>
              <a:chOff x="8625202" y="3136815"/>
              <a:chExt cx="2299974" cy="1555561"/>
            </a:xfrm>
          </p:grpSpPr>
          <p:grpSp>
            <p:nvGrpSpPr>
              <p:cNvPr id="12" name="ï$ļîḓé"/>
              <p:cNvGrpSpPr/>
              <p:nvPr/>
            </p:nvGrpSpPr>
            <p:grpSpPr>
              <a:xfrm>
                <a:off x="9206239" y="3136815"/>
                <a:ext cx="1137902" cy="1137902"/>
                <a:chOff x="7526778" y="3284984"/>
                <a:chExt cx="1512168" cy="1512168"/>
              </a:xfrm>
            </p:grpSpPr>
            <p:sp>
              <p:nvSpPr>
                <p:cNvPr id="15" name="îŝľîḑè"/>
                <p:cNvSpPr/>
                <p:nvPr/>
              </p:nvSpPr>
              <p:spPr bwMode="auto">
                <a:xfrm>
                  <a:off x="7526778" y="3284984"/>
                  <a:ext cx="1512168" cy="151216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îṩļîďe"/>
                <p:cNvSpPr/>
                <p:nvPr/>
              </p:nvSpPr>
              <p:spPr bwMode="auto">
                <a:xfrm>
                  <a:off x="7926728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4245316" h="14255088">
                      <a:moveTo>
                        <a:pt x="7593642" y="12119807"/>
                      </a:moveTo>
                      <a:lnTo>
                        <a:pt x="7662036" y="12774427"/>
                      </a:lnTo>
                      <a:lnTo>
                        <a:pt x="7564332" y="12784197"/>
                      </a:lnTo>
                      <a:lnTo>
                        <a:pt x="7505708" y="12129577"/>
                      </a:lnTo>
                      <a:lnTo>
                        <a:pt x="7593642" y="12119807"/>
                      </a:lnTo>
                      <a:close/>
                      <a:moveTo>
                        <a:pt x="6626368" y="12119807"/>
                      </a:moveTo>
                      <a:lnTo>
                        <a:pt x="6714302" y="12129577"/>
                      </a:lnTo>
                      <a:lnTo>
                        <a:pt x="6665448" y="12784197"/>
                      </a:lnTo>
                      <a:lnTo>
                        <a:pt x="6567744" y="12774427"/>
                      </a:lnTo>
                      <a:lnTo>
                        <a:pt x="6626368" y="12119807"/>
                      </a:lnTo>
                      <a:close/>
                      <a:moveTo>
                        <a:pt x="8463212" y="11963479"/>
                      </a:moveTo>
                      <a:lnTo>
                        <a:pt x="8639080" y="12598559"/>
                      </a:lnTo>
                      <a:lnTo>
                        <a:pt x="8541376" y="12618100"/>
                      </a:lnTo>
                      <a:lnTo>
                        <a:pt x="8375278" y="11983020"/>
                      </a:lnTo>
                      <a:lnTo>
                        <a:pt x="8463212" y="11963479"/>
                      </a:lnTo>
                      <a:close/>
                      <a:moveTo>
                        <a:pt x="5756798" y="11953709"/>
                      </a:moveTo>
                      <a:lnTo>
                        <a:pt x="5844732" y="11983020"/>
                      </a:lnTo>
                      <a:lnTo>
                        <a:pt x="5678634" y="12618100"/>
                      </a:lnTo>
                      <a:lnTo>
                        <a:pt x="5590700" y="12598559"/>
                      </a:lnTo>
                      <a:lnTo>
                        <a:pt x="5756798" y="11953709"/>
                      </a:lnTo>
                      <a:close/>
                      <a:moveTo>
                        <a:pt x="7085580" y="11728989"/>
                      </a:moveTo>
                      <a:lnTo>
                        <a:pt x="7173512" y="11728989"/>
                      </a:lnTo>
                      <a:lnTo>
                        <a:pt x="7173512" y="12803738"/>
                      </a:lnTo>
                      <a:lnTo>
                        <a:pt x="7085580" y="12803738"/>
                      </a:lnTo>
                      <a:lnTo>
                        <a:pt x="7085580" y="11728989"/>
                      </a:lnTo>
                      <a:close/>
                      <a:moveTo>
                        <a:pt x="6264860" y="11650825"/>
                      </a:moveTo>
                      <a:lnTo>
                        <a:pt x="6352796" y="11660595"/>
                      </a:lnTo>
                      <a:lnTo>
                        <a:pt x="6167156" y="12725575"/>
                      </a:lnTo>
                      <a:lnTo>
                        <a:pt x="6079222" y="12706034"/>
                      </a:lnTo>
                      <a:lnTo>
                        <a:pt x="6264860" y="11650825"/>
                      </a:lnTo>
                      <a:close/>
                      <a:moveTo>
                        <a:pt x="4936080" y="11650825"/>
                      </a:moveTo>
                      <a:lnTo>
                        <a:pt x="5014244" y="11689907"/>
                      </a:lnTo>
                      <a:lnTo>
                        <a:pt x="4740672" y="12285904"/>
                      </a:lnTo>
                      <a:lnTo>
                        <a:pt x="4652736" y="12246823"/>
                      </a:lnTo>
                      <a:lnTo>
                        <a:pt x="4936080" y="11650825"/>
                      </a:lnTo>
                      <a:close/>
                      <a:moveTo>
                        <a:pt x="9303472" y="11641055"/>
                      </a:moveTo>
                      <a:lnTo>
                        <a:pt x="9596584" y="12237052"/>
                      </a:lnTo>
                      <a:lnTo>
                        <a:pt x="9508650" y="12276134"/>
                      </a:lnTo>
                      <a:lnTo>
                        <a:pt x="9225308" y="11680136"/>
                      </a:lnTo>
                      <a:lnTo>
                        <a:pt x="9303472" y="11641055"/>
                      </a:lnTo>
                      <a:close/>
                      <a:moveTo>
                        <a:pt x="7974690" y="11641055"/>
                      </a:moveTo>
                      <a:lnTo>
                        <a:pt x="8160328" y="12706034"/>
                      </a:lnTo>
                      <a:lnTo>
                        <a:pt x="8072394" y="12725575"/>
                      </a:lnTo>
                      <a:lnTo>
                        <a:pt x="7886756" y="11660595"/>
                      </a:lnTo>
                      <a:lnTo>
                        <a:pt x="7974690" y="11641055"/>
                      </a:lnTo>
                      <a:close/>
                      <a:moveTo>
                        <a:pt x="5492996" y="11435875"/>
                      </a:moveTo>
                      <a:lnTo>
                        <a:pt x="5580928" y="11465186"/>
                      </a:lnTo>
                      <a:lnTo>
                        <a:pt x="5209652" y="12481313"/>
                      </a:lnTo>
                      <a:lnTo>
                        <a:pt x="5121718" y="12452002"/>
                      </a:lnTo>
                      <a:lnTo>
                        <a:pt x="5492996" y="11435875"/>
                      </a:lnTo>
                      <a:close/>
                      <a:moveTo>
                        <a:pt x="8756326" y="11426105"/>
                      </a:moveTo>
                      <a:lnTo>
                        <a:pt x="9127604" y="12442232"/>
                      </a:lnTo>
                      <a:lnTo>
                        <a:pt x="9039668" y="12471543"/>
                      </a:lnTo>
                      <a:lnTo>
                        <a:pt x="8668392" y="11455416"/>
                      </a:lnTo>
                      <a:lnTo>
                        <a:pt x="8756326" y="11426105"/>
                      </a:lnTo>
                      <a:close/>
                      <a:moveTo>
                        <a:pt x="10065566" y="11191614"/>
                      </a:moveTo>
                      <a:lnTo>
                        <a:pt x="10446612" y="11738759"/>
                      </a:lnTo>
                      <a:lnTo>
                        <a:pt x="10368450" y="11787611"/>
                      </a:lnTo>
                      <a:lnTo>
                        <a:pt x="9987402" y="11250237"/>
                      </a:lnTo>
                      <a:lnTo>
                        <a:pt x="10065566" y="11191614"/>
                      </a:lnTo>
                      <a:close/>
                      <a:moveTo>
                        <a:pt x="4154444" y="11191614"/>
                      </a:moveTo>
                      <a:lnTo>
                        <a:pt x="4232608" y="11240466"/>
                      </a:lnTo>
                      <a:lnTo>
                        <a:pt x="3851560" y="11787611"/>
                      </a:lnTo>
                      <a:lnTo>
                        <a:pt x="3773396" y="11728989"/>
                      </a:lnTo>
                      <a:lnTo>
                        <a:pt x="4154444" y="11191614"/>
                      </a:lnTo>
                      <a:close/>
                      <a:moveTo>
                        <a:pt x="4760212" y="11084139"/>
                      </a:moveTo>
                      <a:lnTo>
                        <a:pt x="4838376" y="11132991"/>
                      </a:lnTo>
                      <a:lnTo>
                        <a:pt x="4301000" y="12070954"/>
                      </a:lnTo>
                      <a:lnTo>
                        <a:pt x="4222836" y="12022102"/>
                      </a:lnTo>
                      <a:lnTo>
                        <a:pt x="4760212" y="11084139"/>
                      </a:lnTo>
                      <a:close/>
                      <a:moveTo>
                        <a:pt x="9489108" y="11074368"/>
                      </a:moveTo>
                      <a:lnTo>
                        <a:pt x="10026484" y="12012332"/>
                      </a:lnTo>
                      <a:lnTo>
                        <a:pt x="9948320" y="12051414"/>
                      </a:lnTo>
                      <a:lnTo>
                        <a:pt x="9401176" y="11123221"/>
                      </a:lnTo>
                      <a:lnTo>
                        <a:pt x="9489108" y="11074368"/>
                      </a:lnTo>
                      <a:close/>
                      <a:moveTo>
                        <a:pt x="10739728" y="10615157"/>
                      </a:moveTo>
                      <a:lnTo>
                        <a:pt x="11208708" y="11084139"/>
                      </a:lnTo>
                      <a:lnTo>
                        <a:pt x="11140316" y="11152532"/>
                      </a:lnTo>
                      <a:lnTo>
                        <a:pt x="10671334" y="10683550"/>
                      </a:lnTo>
                      <a:lnTo>
                        <a:pt x="10739728" y="10615157"/>
                      </a:lnTo>
                      <a:close/>
                      <a:moveTo>
                        <a:pt x="4095820" y="10615157"/>
                      </a:moveTo>
                      <a:lnTo>
                        <a:pt x="4164214" y="10673780"/>
                      </a:lnTo>
                      <a:lnTo>
                        <a:pt x="3470512" y="11504268"/>
                      </a:lnTo>
                      <a:lnTo>
                        <a:pt x="3402120" y="11435875"/>
                      </a:lnTo>
                      <a:lnTo>
                        <a:pt x="4095820" y="10615157"/>
                      </a:lnTo>
                      <a:close/>
                      <a:moveTo>
                        <a:pt x="10133960" y="10605387"/>
                      </a:moveTo>
                      <a:lnTo>
                        <a:pt x="10827660" y="11435875"/>
                      </a:lnTo>
                      <a:lnTo>
                        <a:pt x="10759268" y="11494498"/>
                      </a:lnTo>
                      <a:lnTo>
                        <a:pt x="10065566" y="10664009"/>
                      </a:lnTo>
                      <a:lnTo>
                        <a:pt x="10133960" y="10605387"/>
                      </a:lnTo>
                      <a:close/>
                      <a:moveTo>
                        <a:pt x="3529136" y="10038701"/>
                      </a:moveTo>
                      <a:lnTo>
                        <a:pt x="3587758" y="10116864"/>
                      </a:lnTo>
                      <a:lnTo>
                        <a:pt x="2767040" y="10810566"/>
                      </a:lnTo>
                      <a:lnTo>
                        <a:pt x="2708416" y="10732403"/>
                      </a:lnTo>
                      <a:lnTo>
                        <a:pt x="3529136" y="10038701"/>
                      </a:lnTo>
                      <a:close/>
                      <a:moveTo>
                        <a:pt x="10710416" y="10019160"/>
                      </a:moveTo>
                      <a:lnTo>
                        <a:pt x="11540904" y="10712862"/>
                      </a:lnTo>
                      <a:lnTo>
                        <a:pt x="11482280" y="10781255"/>
                      </a:lnTo>
                      <a:lnTo>
                        <a:pt x="10651792" y="10087553"/>
                      </a:lnTo>
                      <a:lnTo>
                        <a:pt x="10710416" y="10019160"/>
                      </a:lnTo>
                      <a:close/>
                      <a:moveTo>
                        <a:pt x="11296644" y="9940996"/>
                      </a:moveTo>
                      <a:lnTo>
                        <a:pt x="11843788" y="10312273"/>
                      </a:lnTo>
                      <a:lnTo>
                        <a:pt x="11785164" y="10390437"/>
                      </a:lnTo>
                      <a:lnTo>
                        <a:pt x="11238020" y="10009389"/>
                      </a:lnTo>
                      <a:lnTo>
                        <a:pt x="11296644" y="9940996"/>
                      </a:lnTo>
                      <a:close/>
                      <a:moveTo>
                        <a:pt x="2933136" y="9940996"/>
                      </a:moveTo>
                      <a:lnTo>
                        <a:pt x="2981990" y="10009389"/>
                      </a:lnTo>
                      <a:lnTo>
                        <a:pt x="2444616" y="10400207"/>
                      </a:lnTo>
                      <a:lnTo>
                        <a:pt x="2385992" y="10322044"/>
                      </a:lnTo>
                      <a:lnTo>
                        <a:pt x="2933136" y="9940996"/>
                      </a:lnTo>
                      <a:close/>
                      <a:moveTo>
                        <a:pt x="3069924" y="9364540"/>
                      </a:moveTo>
                      <a:lnTo>
                        <a:pt x="3109006" y="9442703"/>
                      </a:lnTo>
                      <a:lnTo>
                        <a:pt x="2180812" y="9989848"/>
                      </a:lnTo>
                      <a:lnTo>
                        <a:pt x="2131960" y="9901914"/>
                      </a:lnTo>
                      <a:lnTo>
                        <a:pt x="3069924" y="9364540"/>
                      </a:lnTo>
                      <a:close/>
                      <a:moveTo>
                        <a:pt x="11159856" y="9354769"/>
                      </a:moveTo>
                      <a:lnTo>
                        <a:pt x="12097820" y="9892144"/>
                      </a:lnTo>
                      <a:lnTo>
                        <a:pt x="12048968" y="9980078"/>
                      </a:lnTo>
                      <a:lnTo>
                        <a:pt x="11120774" y="9432933"/>
                      </a:lnTo>
                      <a:lnTo>
                        <a:pt x="11159856" y="9354769"/>
                      </a:lnTo>
                      <a:close/>
                      <a:moveTo>
                        <a:pt x="2513008" y="9208213"/>
                      </a:moveTo>
                      <a:lnTo>
                        <a:pt x="2552090" y="9286376"/>
                      </a:lnTo>
                      <a:lnTo>
                        <a:pt x="1965864" y="9589260"/>
                      </a:lnTo>
                      <a:lnTo>
                        <a:pt x="1917012" y="9501326"/>
                      </a:lnTo>
                      <a:lnTo>
                        <a:pt x="2513008" y="9208213"/>
                      </a:lnTo>
                      <a:close/>
                      <a:moveTo>
                        <a:pt x="11726542" y="9169131"/>
                      </a:moveTo>
                      <a:lnTo>
                        <a:pt x="12332310" y="9442703"/>
                      </a:lnTo>
                      <a:lnTo>
                        <a:pt x="12283458" y="9530637"/>
                      </a:lnTo>
                      <a:lnTo>
                        <a:pt x="11687460" y="9257065"/>
                      </a:lnTo>
                      <a:lnTo>
                        <a:pt x="11726542" y="9169131"/>
                      </a:lnTo>
                      <a:close/>
                      <a:moveTo>
                        <a:pt x="2737728" y="8641526"/>
                      </a:moveTo>
                      <a:lnTo>
                        <a:pt x="2767040" y="8719690"/>
                      </a:lnTo>
                      <a:lnTo>
                        <a:pt x="1750912" y="9100738"/>
                      </a:lnTo>
                      <a:lnTo>
                        <a:pt x="1721602" y="9003033"/>
                      </a:lnTo>
                      <a:lnTo>
                        <a:pt x="2737728" y="8641526"/>
                      </a:lnTo>
                      <a:close/>
                      <a:moveTo>
                        <a:pt x="11462740" y="8612215"/>
                      </a:moveTo>
                      <a:lnTo>
                        <a:pt x="12517948" y="8983492"/>
                      </a:lnTo>
                      <a:lnTo>
                        <a:pt x="12478868" y="9071426"/>
                      </a:lnTo>
                      <a:lnTo>
                        <a:pt x="11433428" y="8690379"/>
                      </a:lnTo>
                      <a:lnTo>
                        <a:pt x="11462740" y="8612215"/>
                      </a:lnTo>
                      <a:close/>
                      <a:moveTo>
                        <a:pt x="2219896" y="8377724"/>
                      </a:moveTo>
                      <a:lnTo>
                        <a:pt x="2239436" y="8465658"/>
                      </a:lnTo>
                      <a:lnTo>
                        <a:pt x="1604356" y="8661067"/>
                      </a:lnTo>
                      <a:lnTo>
                        <a:pt x="1584816" y="8563363"/>
                      </a:lnTo>
                      <a:lnTo>
                        <a:pt x="2219896" y="8377724"/>
                      </a:lnTo>
                      <a:close/>
                      <a:moveTo>
                        <a:pt x="12019656" y="8319101"/>
                      </a:moveTo>
                      <a:lnTo>
                        <a:pt x="12664506" y="8485199"/>
                      </a:lnTo>
                      <a:lnTo>
                        <a:pt x="12644964" y="8573133"/>
                      </a:lnTo>
                      <a:lnTo>
                        <a:pt x="12000116" y="8407036"/>
                      </a:lnTo>
                      <a:lnTo>
                        <a:pt x="12019656" y="8319101"/>
                      </a:lnTo>
                      <a:close/>
                      <a:moveTo>
                        <a:pt x="2532548" y="7859890"/>
                      </a:moveTo>
                      <a:lnTo>
                        <a:pt x="2542320" y="7947824"/>
                      </a:lnTo>
                      <a:lnTo>
                        <a:pt x="1487112" y="8133463"/>
                      </a:lnTo>
                      <a:lnTo>
                        <a:pt x="1467570" y="8045529"/>
                      </a:lnTo>
                      <a:lnTo>
                        <a:pt x="2532548" y="7859890"/>
                      </a:lnTo>
                      <a:close/>
                      <a:moveTo>
                        <a:pt x="11667920" y="7830579"/>
                      </a:moveTo>
                      <a:lnTo>
                        <a:pt x="12762210" y="8016218"/>
                      </a:lnTo>
                      <a:lnTo>
                        <a:pt x="12742668" y="8113922"/>
                      </a:lnTo>
                      <a:lnTo>
                        <a:pt x="11648380" y="7918513"/>
                      </a:lnTo>
                      <a:lnTo>
                        <a:pt x="11667920" y="7830579"/>
                      </a:lnTo>
                      <a:close/>
                      <a:moveTo>
                        <a:pt x="2063568" y="7488613"/>
                      </a:moveTo>
                      <a:lnTo>
                        <a:pt x="2073338" y="7586318"/>
                      </a:lnTo>
                      <a:lnTo>
                        <a:pt x="1408948" y="7654711"/>
                      </a:lnTo>
                      <a:lnTo>
                        <a:pt x="1408948" y="7566777"/>
                      </a:lnTo>
                      <a:lnTo>
                        <a:pt x="2063568" y="7488613"/>
                      </a:lnTo>
                      <a:close/>
                      <a:moveTo>
                        <a:pt x="12166212" y="7459302"/>
                      </a:moveTo>
                      <a:lnTo>
                        <a:pt x="12830604" y="7508154"/>
                      </a:lnTo>
                      <a:lnTo>
                        <a:pt x="12820832" y="7596088"/>
                      </a:lnTo>
                      <a:lnTo>
                        <a:pt x="12156442" y="7547236"/>
                      </a:lnTo>
                      <a:lnTo>
                        <a:pt x="12166212" y="7459302"/>
                      </a:lnTo>
                      <a:close/>
                      <a:moveTo>
                        <a:pt x="1379636" y="7039172"/>
                      </a:moveTo>
                      <a:lnTo>
                        <a:pt x="2464156" y="7039172"/>
                      </a:lnTo>
                      <a:lnTo>
                        <a:pt x="2464156" y="7127106"/>
                      </a:lnTo>
                      <a:lnTo>
                        <a:pt x="1379636" y="7136877"/>
                      </a:lnTo>
                      <a:lnTo>
                        <a:pt x="1379636" y="7039172"/>
                      </a:lnTo>
                      <a:close/>
                      <a:moveTo>
                        <a:pt x="11726542" y="7019632"/>
                      </a:moveTo>
                      <a:lnTo>
                        <a:pt x="12840374" y="7019632"/>
                      </a:lnTo>
                      <a:lnTo>
                        <a:pt x="12840374" y="7107566"/>
                      </a:lnTo>
                      <a:lnTo>
                        <a:pt x="11726542" y="7117336"/>
                      </a:lnTo>
                      <a:lnTo>
                        <a:pt x="11726542" y="7019632"/>
                      </a:lnTo>
                      <a:close/>
                      <a:moveTo>
                        <a:pt x="1408948" y="6550650"/>
                      </a:moveTo>
                      <a:lnTo>
                        <a:pt x="2063568" y="6599502"/>
                      </a:lnTo>
                      <a:lnTo>
                        <a:pt x="2063568" y="6687436"/>
                      </a:lnTo>
                      <a:lnTo>
                        <a:pt x="1399176" y="6648354"/>
                      </a:lnTo>
                      <a:lnTo>
                        <a:pt x="1408948" y="6550650"/>
                      </a:lnTo>
                      <a:close/>
                      <a:moveTo>
                        <a:pt x="12811062" y="6492028"/>
                      </a:moveTo>
                      <a:lnTo>
                        <a:pt x="12820832" y="6589732"/>
                      </a:lnTo>
                      <a:lnTo>
                        <a:pt x="12166212" y="6648354"/>
                      </a:lnTo>
                      <a:lnTo>
                        <a:pt x="12156442" y="6560420"/>
                      </a:lnTo>
                      <a:lnTo>
                        <a:pt x="12811062" y="6492028"/>
                      </a:lnTo>
                      <a:close/>
                      <a:moveTo>
                        <a:pt x="1477340" y="6032816"/>
                      </a:moveTo>
                      <a:lnTo>
                        <a:pt x="2542320" y="6228225"/>
                      </a:lnTo>
                      <a:lnTo>
                        <a:pt x="2522778" y="6316159"/>
                      </a:lnTo>
                      <a:lnTo>
                        <a:pt x="1457800" y="6130520"/>
                      </a:lnTo>
                      <a:lnTo>
                        <a:pt x="1477340" y="6032816"/>
                      </a:lnTo>
                      <a:close/>
                      <a:moveTo>
                        <a:pt x="12742668" y="6013276"/>
                      </a:moveTo>
                      <a:lnTo>
                        <a:pt x="12762210" y="6110980"/>
                      </a:lnTo>
                      <a:lnTo>
                        <a:pt x="11658148" y="6306389"/>
                      </a:lnTo>
                      <a:lnTo>
                        <a:pt x="11648380" y="6218455"/>
                      </a:lnTo>
                      <a:lnTo>
                        <a:pt x="12742668" y="6013276"/>
                      </a:lnTo>
                      <a:close/>
                      <a:moveTo>
                        <a:pt x="1584816" y="5573605"/>
                      </a:moveTo>
                      <a:lnTo>
                        <a:pt x="2229664" y="5729932"/>
                      </a:lnTo>
                      <a:lnTo>
                        <a:pt x="2200354" y="5817866"/>
                      </a:lnTo>
                      <a:lnTo>
                        <a:pt x="1555504" y="5661539"/>
                      </a:lnTo>
                      <a:lnTo>
                        <a:pt x="1584816" y="5573605"/>
                      </a:lnTo>
                      <a:close/>
                      <a:moveTo>
                        <a:pt x="12615652" y="5495441"/>
                      </a:moveTo>
                      <a:lnTo>
                        <a:pt x="12644964" y="5583375"/>
                      </a:lnTo>
                      <a:lnTo>
                        <a:pt x="12009884" y="5759243"/>
                      </a:lnTo>
                      <a:lnTo>
                        <a:pt x="11980574" y="5671309"/>
                      </a:lnTo>
                      <a:lnTo>
                        <a:pt x="12615652" y="5495441"/>
                      </a:lnTo>
                      <a:close/>
                      <a:moveTo>
                        <a:pt x="1741144" y="5075312"/>
                      </a:moveTo>
                      <a:lnTo>
                        <a:pt x="2757268" y="5446589"/>
                      </a:lnTo>
                      <a:lnTo>
                        <a:pt x="2727958" y="5534523"/>
                      </a:lnTo>
                      <a:lnTo>
                        <a:pt x="1711832" y="5163246"/>
                      </a:lnTo>
                      <a:lnTo>
                        <a:pt x="1741144" y="5075312"/>
                      </a:lnTo>
                      <a:close/>
                      <a:moveTo>
                        <a:pt x="12469096" y="5055771"/>
                      </a:moveTo>
                      <a:lnTo>
                        <a:pt x="12508178" y="5143705"/>
                      </a:lnTo>
                      <a:lnTo>
                        <a:pt x="11462740" y="5524752"/>
                      </a:lnTo>
                      <a:lnTo>
                        <a:pt x="11423658" y="5446589"/>
                      </a:lnTo>
                      <a:lnTo>
                        <a:pt x="12469096" y="5055771"/>
                      </a:lnTo>
                      <a:close/>
                      <a:moveTo>
                        <a:pt x="1936552" y="4616101"/>
                      </a:moveTo>
                      <a:lnTo>
                        <a:pt x="2542320" y="4889673"/>
                      </a:lnTo>
                      <a:lnTo>
                        <a:pt x="2503238" y="4967837"/>
                      </a:lnTo>
                      <a:lnTo>
                        <a:pt x="1897470" y="4704035"/>
                      </a:lnTo>
                      <a:lnTo>
                        <a:pt x="1936552" y="4616101"/>
                      </a:lnTo>
                      <a:close/>
                      <a:moveTo>
                        <a:pt x="12263916" y="4567248"/>
                      </a:moveTo>
                      <a:lnTo>
                        <a:pt x="12303000" y="4645412"/>
                      </a:lnTo>
                      <a:lnTo>
                        <a:pt x="11707000" y="4938527"/>
                      </a:lnTo>
                      <a:lnTo>
                        <a:pt x="11667920" y="4850592"/>
                      </a:lnTo>
                      <a:lnTo>
                        <a:pt x="12263916" y="4567248"/>
                      </a:lnTo>
                      <a:close/>
                      <a:moveTo>
                        <a:pt x="12048968" y="4166660"/>
                      </a:moveTo>
                      <a:lnTo>
                        <a:pt x="12097820" y="4244824"/>
                      </a:lnTo>
                      <a:lnTo>
                        <a:pt x="11130544" y="4801739"/>
                      </a:lnTo>
                      <a:lnTo>
                        <a:pt x="11081692" y="4723576"/>
                      </a:lnTo>
                      <a:lnTo>
                        <a:pt x="12048968" y="4166660"/>
                      </a:lnTo>
                      <a:close/>
                      <a:moveTo>
                        <a:pt x="2171042" y="4166660"/>
                      </a:moveTo>
                      <a:lnTo>
                        <a:pt x="3138316" y="4723576"/>
                      </a:lnTo>
                      <a:lnTo>
                        <a:pt x="3099236" y="4811510"/>
                      </a:lnTo>
                      <a:lnTo>
                        <a:pt x="2122190" y="4254594"/>
                      </a:lnTo>
                      <a:lnTo>
                        <a:pt x="2171042" y="4166660"/>
                      </a:lnTo>
                      <a:close/>
                      <a:moveTo>
                        <a:pt x="11785164" y="3756301"/>
                      </a:moveTo>
                      <a:lnTo>
                        <a:pt x="11834016" y="3834465"/>
                      </a:lnTo>
                      <a:lnTo>
                        <a:pt x="11296644" y="4215512"/>
                      </a:lnTo>
                      <a:lnTo>
                        <a:pt x="11247790" y="4147119"/>
                      </a:lnTo>
                      <a:lnTo>
                        <a:pt x="11785164" y="3756301"/>
                      </a:lnTo>
                      <a:close/>
                      <a:moveTo>
                        <a:pt x="2444616" y="3756301"/>
                      </a:moveTo>
                      <a:lnTo>
                        <a:pt x="2991760" y="4127578"/>
                      </a:lnTo>
                      <a:lnTo>
                        <a:pt x="2933136" y="4205742"/>
                      </a:lnTo>
                      <a:lnTo>
                        <a:pt x="2385992" y="3834465"/>
                      </a:lnTo>
                      <a:lnTo>
                        <a:pt x="2444616" y="3756301"/>
                      </a:lnTo>
                      <a:close/>
                      <a:moveTo>
                        <a:pt x="2747500" y="3365483"/>
                      </a:moveTo>
                      <a:lnTo>
                        <a:pt x="3607300" y="4078726"/>
                      </a:lnTo>
                      <a:lnTo>
                        <a:pt x="3548676" y="4147119"/>
                      </a:lnTo>
                      <a:lnTo>
                        <a:pt x="2688876" y="3433876"/>
                      </a:lnTo>
                      <a:lnTo>
                        <a:pt x="2747500" y="3365483"/>
                      </a:lnTo>
                      <a:close/>
                      <a:moveTo>
                        <a:pt x="11462740" y="3336172"/>
                      </a:moveTo>
                      <a:lnTo>
                        <a:pt x="11521364" y="3414335"/>
                      </a:lnTo>
                      <a:lnTo>
                        <a:pt x="10671334" y="4137349"/>
                      </a:lnTo>
                      <a:lnTo>
                        <a:pt x="10602940" y="4059185"/>
                      </a:lnTo>
                      <a:lnTo>
                        <a:pt x="11462740" y="3336172"/>
                      </a:lnTo>
                      <a:close/>
                      <a:moveTo>
                        <a:pt x="3079694" y="3003979"/>
                      </a:moveTo>
                      <a:lnTo>
                        <a:pt x="3558446" y="3463187"/>
                      </a:lnTo>
                      <a:lnTo>
                        <a:pt x="3490052" y="3521810"/>
                      </a:lnTo>
                      <a:lnTo>
                        <a:pt x="3021072" y="3072369"/>
                      </a:lnTo>
                      <a:lnTo>
                        <a:pt x="3079694" y="3003979"/>
                      </a:lnTo>
                      <a:close/>
                      <a:moveTo>
                        <a:pt x="11391810" y="2760793"/>
                      </a:moveTo>
                      <a:lnTo>
                        <a:pt x="7705476" y="7719161"/>
                      </a:lnTo>
                      <a:lnTo>
                        <a:pt x="7706432" y="7720110"/>
                      </a:lnTo>
                      <a:lnTo>
                        <a:pt x="7702608" y="7723017"/>
                      </a:lnTo>
                      <a:lnTo>
                        <a:pt x="7699740" y="7726874"/>
                      </a:lnTo>
                      <a:lnTo>
                        <a:pt x="7698782" y="7725925"/>
                      </a:lnTo>
                      <a:lnTo>
                        <a:pt x="2779492" y="11464244"/>
                      </a:lnTo>
                      <a:lnTo>
                        <a:pt x="2968736" y="11644670"/>
                      </a:lnTo>
                      <a:cubicBezTo>
                        <a:pt x="4056068" y="12632934"/>
                        <a:pt x="5500482" y="13235266"/>
                        <a:pt x="7085580" y="13235266"/>
                      </a:cubicBezTo>
                      <a:cubicBezTo>
                        <a:pt x="10467116" y="13235266"/>
                        <a:pt x="13208396" y="10493988"/>
                        <a:pt x="13208396" y="7112449"/>
                      </a:cubicBezTo>
                      <a:cubicBezTo>
                        <a:pt x="13208396" y="5421680"/>
                        <a:pt x="12523076" y="3890975"/>
                        <a:pt x="11415064" y="2782964"/>
                      </a:cubicBezTo>
                      <a:lnTo>
                        <a:pt x="11391810" y="2760793"/>
                      </a:lnTo>
                      <a:close/>
                      <a:moveTo>
                        <a:pt x="10749496" y="2652240"/>
                      </a:moveTo>
                      <a:lnTo>
                        <a:pt x="10827660" y="2710863"/>
                      </a:lnTo>
                      <a:lnTo>
                        <a:pt x="10104648" y="3570662"/>
                      </a:lnTo>
                      <a:lnTo>
                        <a:pt x="10036254" y="3512040"/>
                      </a:lnTo>
                      <a:lnTo>
                        <a:pt x="10749496" y="2652240"/>
                      </a:lnTo>
                      <a:close/>
                      <a:moveTo>
                        <a:pt x="3470512" y="2652240"/>
                      </a:moveTo>
                      <a:lnTo>
                        <a:pt x="4183756" y="3512040"/>
                      </a:lnTo>
                      <a:lnTo>
                        <a:pt x="4115362" y="3570662"/>
                      </a:lnTo>
                      <a:lnTo>
                        <a:pt x="3392348" y="2710863"/>
                      </a:lnTo>
                      <a:lnTo>
                        <a:pt x="3470512" y="2652240"/>
                      </a:lnTo>
                      <a:close/>
                      <a:moveTo>
                        <a:pt x="10368450" y="2359126"/>
                      </a:moveTo>
                      <a:lnTo>
                        <a:pt x="10446612" y="2417749"/>
                      </a:lnTo>
                      <a:lnTo>
                        <a:pt x="10075336" y="2964894"/>
                      </a:lnTo>
                      <a:lnTo>
                        <a:pt x="9997172" y="2906275"/>
                      </a:lnTo>
                      <a:lnTo>
                        <a:pt x="10368450" y="2359126"/>
                      </a:lnTo>
                      <a:close/>
                      <a:moveTo>
                        <a:pt x="3861330" y="2359126"/>
                      </a:moveTo>
                      <a:lnTo>
                        <a:pt x="4242378" y="2896501"/>
                      </a:lnTo>
                      <a:lnTo>
                        <a:pt x="4173984" y="2945353"/>
                      </a:lnTo>
                      <a:lnTo>
                        <a:pt x="3783168" y="2417749"/>
                      </a:lnTo>
                      <a:lnTo>
                        <a:pt x="3861330" y="2359126"/>
                      </a:lnTo>
                      <a:close/>
                      <a:moveTo>
                        <a:pt x="4281460" y="2095324"/>
                      </a:moveTo>
                      <a:lnTo>
                        <a:pt x="4838376" y="3062599"/>
                      </a:lnTo>
                      <a:lnTo>
                        <a:pt x="4760212" y="3101681"/>
                      </a:lnTo>
                      <a:lnTo>
                        <a:pt x="4203296" y="2144177"/>
                      </a:lnTo>
                      <a:lnTo>
                        <a:pt x="4281460" y="2095324"/>
                      </a:lnTo>
                      <a:close/>
                      <a:moveTo>
                        <a:pt x="9919008" y="2075783"/>
                      </a:moveTo>
                      <a:lnTo>
                        <a:pt x="10006944" y="2124636"/>
                      </a:lnTo>
                      <a:lnTo>
                        <a:pt x="9450028" y="3091910"/>
                      </a:lnTo>
                      <a:lnTo>
                        <a:pt x="9371864" y="3052828"/>
                      </a:lnTo>
                      <a:lnTo>
                        <a:pt x="9919008" y="2075783"/>
                      </a:lnTo>
                      <a:close/>
                      <a:moveTo>
                        <a:pt x="4721130" y="1870604"/>
                      </a:moveTo>
                      <a:lnTo>
                        <a:pt x="5004472" y="2466601"/>
                      </a:lnTo>
                      <a:lnTo>
                        <a:pt x="4926308" y="2505683"/>
                      </a:lnTo>
                      <a:lnTo>
                        <a:pt x="4633196" y="1909686"/>
                      </a:lnTo>
                      <a:lnTo>
                        <a:pt x="4721130" y="1870604"/>
                      </a:lnTo>
                      <a:close/>
                      <a:moveTo>
                        <a:pt x="9479340" y="1860833"/>
                      </a:moveTo>
                      <a:lnTo>
                        <a:pt x="9567272" y="1899915"/>
                      </a:lnTo>
                      <a:lnTo>
                        <a:pt x="9303472" y="2505683"/>
                      </a:lnTo>
                      <a:lnTo>
                        <a:pt x="9215536" y="2466601"/>
                      </a:lnTo>
                      <a:lnTo>
                        <a:pt x="9479340" y="1860833"/>
                      </a:lnTo>
                      <a:close/>
                      <a:moveTo>
                        <a:pt x="5190112" y="1675195"/>
                      </a:moveTo>
                      <a:lnTo>
                        <a:pt x="5571160" y="2730403"/>
                      </a:lnTo>
                      <a:lnTo>
                        <a:pt x="5483224" y="2759715"/>
                      </a:lnTo>
                      <a:lnTo>
                        <a:pt x="5102176" y="1714277"/>
                      </a:lnTo>
                      <a:lnTo>
                        <a:pt x="5190112" y="1675195"/>
                      </a:lnTo>
                      <a:close/>
                      <a:moveTo>
                        <a:pt x="9010356" y="1665425"/>
                      </a:moveTo>
                      <a:lnTo>
                        <a:pt x="9098292" y="1704506"/>
                      </a:lnTo>
                      <a:lnTo>
                        <a:pt x="8727014" y="2749944"/>
                      </a:lnTo>
                      <a:lnTo>
                        <a:pt x="8639080" y="2720633"/>
                      </a:lnTo>
                      <a:lnTo>
                        <a:pt x="9010356" y="1665425"/>
                      </a:lnTo>
                      <a:close/>
                      <a:moveTo>
                        <a:pt x="8551146" y="1528638"/>
                      </a:moveTo>
                      <a:lnTo>
                        <a:pt x="8639080" y="1548179"/>
                      </a:lnTo>
                      <a:lnTo>
                        <a:pt x="8472984" y="2193029"/>
                      </a:lnTo>
                      <a:lnTo>
                        <a:pt x="8385048" y="2173488"/>
                      </a:lnTo>
                      <a:lnTo>
                        <a:pt x="8551146" y="1528638"/>
                      </a:lnTo>
                      <a:close/>
                      <a:moveTo>
                        <a:pt x="5678634" y="1528638"/>
                      </a:moveTo>
                      <a:lnTo>
                        <a:pt x="5864272" y="2163717"/>
                      </a:lnTo>
                      <a:lnTo>
                        <a:pt x="5766568" y="2183261"/>
                      </a:lnTo>
                      <a:lnTo>
                        <a:pt x="5590700" y="1548179"/>
                      </a:lnTo>
                      <a:lnTo>
                        <a:pt x="5678634" y="1528638"/>
                      </a:lnTo>
                      <a:close/>
                      <a:moveTo>
                        <a:pt x="8052852" y="1421164"/>
                      </a:moveTo>
                      <a:lnTo>
                        <a:pt x="8150558" y="1440704"/>
                      </a:lnTo>
                      <a:lnTo>
                        <a:pt x="7955148" y="2534995"/>
                      </a:lnTo>
                      <a:lnTo>
                        <a:pt x="7867216" y="2525224"/>
                      </a:lnTo>
                      <a:lnTo>
                        <a:pt x="8052852" y="1421164"/>
                      </a:lnTo>
                      <a:close/>
                      <a:moveTo>
                        <a:pt x="6157386" y="1421164"/>
                      </a:moveTo>
                      <a:lnTo>
                        <a:pt x="6352796" y="2525224"/>
                      </a:lnTo>
                      <a:lnTo>
                        <a:pt x="6264860" y="2544768"/>
                      </a:lnTo>
                      <a:lnTo>
                        <a:pt x="6059680" y="1440704"/>
                      </a:lnTo>
                      <a:lnTo>
                        <a:pt x="6157386" y="1421164"/>
                      </a:lnTo>
                      <a:close/>
                      <a:moveTo>
                        <a:pt x="7564332" y="1362543"/>
                      </a:moveTo>
                      <a:lnTo>
                        <a:pt x="7652264" y="1372311"/>
                      </a:lnTo>
                      <a:lnTo>
                        <a:pt x="7603412" y="2026931"/>
                      </a:lnTo>
                      <a:lnTo>
                        <a:pt x="7515480" y="2026931"/>
                      </a:lnTo>
                      <a:lnTo>
                        <a:pt x="7564332" y="1362543"/>
                      </a:lnTo>
                      <a:close/>
                      <a:moveTo>
                        <a:pt x="6655680" y="1362543"/>
                      </a:moveTo>
                      <a:lnTo>
                        <a:pt x="6724072" y="2017164"/>
                      </a:lnTo>
                      <a:lnTo>
                        <a:pt x="6636138" y="2026931"/>
                      </a:lnTo>
                      <a:lnTo>
                        <a:pt x="6567744" y="1372311"/>
                      </a:lnTo>
                      <a:lnTo>
                        <a:pt x="6655680" y="1362543"/>
                      </a:lnTo>
                      <a:close/>
                      <a:moveTo>
                        <a:pt x="7046496" y="1342999"/>
                      </a:moveTo>
                      <a:lnTo>
                        <a:pt x="7144200" y="1342999"/>
                      </a:lnTo>
                      <a:lnTo>
                        <a:pt x="7144200" y="2466601"/>
                      </a:lnTo>
                      <a:lnTo>
                        <a:pt x="7056268" y="2466601"/>
                      </a:lnTo>
                      <a:lnTo>
                        <a:pt x="7046496" y="1342999"/>
                      </a:lnTo>
                      <a:close/>
                      <a:moveTo>
                        <a:pt x="7085580" y="989632"/>
                      </a:moveTo>
                      <a:cubicBezTo>
                        <a:pt x="3704040" y="989632"/>
                        <a:pt x="962764" y="3730910"/>
                        <a:pt x="962764" y="7112449"/>
                      </a:cubicBezTo>
                      <a:cubicBezTo>
                        <a:pt x="962764" y="8803219"/>
                        <a:pt x="1648082" y="10333923"/>
                        <a:pt x="2756092" y="11441934"/>
                      </a:cubicBezTo>
                      <a:lnTo>
                        <a:pt x="2779362" y="11464120"/>
                      </a:lnTo>
                      <a:lnTo>
                        <a:pt x="6588734" y="6627501"/>
                      </a:lnTo>
                      <a:lnTo>
                        <a:pt x="6587966" y="6626741"/>
                      </a:lnTo>
                      <a:lnTo>
                        <a:pt x="6591696" y="6623740"/>
                      </a:lnTo>
                      <a:lnTo>
                        <a:pt x="6594660" y="6619978"/>
                      </a:lnTo>
                      <a:lnTo>
                        <a:pt x="6595428" y="6620737"/>
                      </a:lnTo>
                      <a:lnTo>
                        <a:pt x="11391680" y="2760668"/>
                      </a:lnTo>
                      <a:lnTo>
                        <a:pt x="11202422" y="2580229"/>
                      </a:lnTo>
                      <a:cubicBezTo>
                        <a:pt x="10115088" y="1591964"/>
                        <a:pt x="8670676" y="989632"/>
                        <a:pt x="7085580" y="989632"/>
                      </a:cubicBezTo>
                      <a:close/>
                      <a:moveTo>
                        <a:pt x="4474866" y="0"/>
                      </a:moveTo>
                      <a:lnTo>
                        <a:pt x="9770450" y="0"/>
                      </a:lnTo>
                      <a:lnTo>
                        <a:pt x="10288284" y="9771"/>
                      </a:lnTo>
                      <a:lnTo>
                        <a:pt x="10718184" y="9771"/>
                      </a:lnTo>
                      <a:lnTo>
                        <a:pt x="10962444" y="19541"/>
                      </a:lnTo>
                      <a:lnTo>
                        <a:pt x="11196936" y="29312"/>
                      </a:lnTo>
                      <a:lnTo>
                        <a:pt x="11431426" y="58623"/>
                      </a:lnTo>
                      <a:lnTo>
                        <a:pt x="11656148" y="87934"/>
                      </a:lnTo>
                      <a:lnTo>
                        <a:pt x="11880868" y="136787"/>
                      </a:lnTo>
                      <a:lnTo>
                        <a:pt x="12105588" y="205180"/>
                      </a:lnTo>
                      <a:lnTo>
                        <a:pt x="12330308" y="283343"/>
                      </a:lnTo>
                      <a:lnTo>
                        <a:pt x="12545258" y="381048"/>
                      </a:lnTo>
                      <a:lnTo>
                        <a:pt x="12652732" y="439671"/>
                      </a:lnTo>
                      <a:lnTo>
                        <a:pt x="12750436" y="498293"/>
                      </a:lnTo>
                      <a:lnTo>
                        <a:pt x="12945846" y="635080"/>
                      </a:lnTo>
                      <a:lnTo>
                        <a:pt x="13131484" y="781636"/>
                      </a:lnTo>
                      <a:lnTo>
                        <a:pt x="13307352" y="947734"/>
                      </a:lnTo>
                      <a:lnTo>
                        <a:pt x="13463680" y="1113832"/>
                      </a:lnTo>
                      <a:lnTo>
                        <a:pt x="13620008" y="1299470"/>
                      </a:lnTo>
                      <a:lnTo>
                        <a:pt x="13756792" y="1504650"/>
                      </a:lnTo>
                      <a:lnTo>
                        <a:pt x="13815416" y="1602354"/>
                      </a:lnTo>
                      <a:lnTo>
                        <a:pt x="13874040" y="1709829"/>
                      </a:lnTo>
                      <a:lnTo>
                        <a:pt x="13971744" y="1924779"/>
                      </a:lnTo>
                      <a:lnTo>
                        <a:pt x="14049908" y="2139729"/>
                      </a:lnTo>
                      <a:lnTo>
                        <a:pt x="14108530" y="2364450"/>
                      </a:lnTo>
                      <a:lnTo>
                        <a:pt x="14157382" y="2598940"/>
                      </a:lnTo>
                      <a:lnTo>
                        <a:pt x="14196464" y="2823661"/>
                      </a:lnTo>
                      <a:lnTo>
                        <a:pt x="14216004" y="3058152"/>
                      </a:lnTo>
                      <a:lnTo>
                        <a:pt x="14235546" y="3292642"/>
                      </a:lnTo>
                      <a:lnTo>
                        <a:pt x="14245316" y="3527133"/>
                      </a:lnTo>
                      <a:lnTo>
                        <a:pt x="14245316" y="3957033"/>
                      </a:lnTo>
                      <a:lnTo>
                        <a:pt x="14245316" y="4484637"/>
                      </a:lnTo>
                      <a:lnTo>
                        <a:pt x="14245316" y="9770451"/>
                      </a:lnTo>
                      <a:lnTo>
                        <a:pt x="14245316" y="10298055"/>
                      </a:lnTo>
                      <a:lnTo>
                        <a:pt x="14245316" y="10727955"/>
                      </a:lnTo>
                      <a:lnTo>
                        <a:pt x="14235546" y="10962446"/>
                      </a:lnTo>
                      <a:lnTo>
                        <a:pt x="14216004" y="11206707"/>
                      </a:lnTo>
                      <a:lnTo>
                        <a:pt x="14196464" y="11431428"/>
                      </a:lnTo>
                      <a:lnTo>
                        <a:pt x="14157382" y="11656148"/>
                      </a:lnTo>
                      <a:lnTo>
                        <a:pt x="14108530" y="11890639"/>
                      </a:lnTo>
                      <a:lnTo>
                        <a:pt x="14049908" y="12115359"/>
                      </a:lnTo>
                      <a:lnTo>
                        <a:pt x="13971744" y="12330309"/>
                      </a:lnTo>
                      <a:lnTo>
                        <a:pt x="13874040" y="12545259"/>
                      </a:lnTo>
                      <a:lnTo>
                        <a:pt x="13815416" y="12652734"/>
                      </a:lnTo>
                      <a:lnTo>
                        <a:pt x="13756792" y="12760209"/>
                      </a:lnTo>
                      <a:lnTo>
                        <a:pt x="13620008" y="12955618"/>
                      </a:lnTo>
                      <a:lnTo>
                        <a:pt x="13463680" y="13141257"/>
                      </a:lnTo>
                      <a:lnTo>
                        <a:pt x="13307352" y="13317125"/>
                      </a:lnTo>
                      <a:lnTo>
                        <a:pt x="13131484" y="13473452"/>
                      </a:lnTo>
                      <a:lnTo>
                        <a:pt x="12945846" y="13620009"/>
                      </a:lnTo>
                      <a:lnTo>
                        <a:pt x="12750436" y="13756795"/>
                      </a:lnTo>
                      <a:lnTo>
                        <a:pt x="12652732" y="13825188"/>
                      </a:lnTo>
                      <a:lnTo>
                        <a:pt x="12545258" y="13883811"/>
                      </a:lnTo>
                      <a:lnTo>
                        <a:pt x="12330308" y="13981515"/>
                      </a:lnTo>
                      <a:lnTo>
                        <a:pt x="12105588" y="14059679"/>
                      </a:lnTo>
                      <a:lnTo>
                        <a:pt x="11880868" y="14118302"/>
                      </a:lnTo>
                      <a:lnTo>
                        <a:pt x="11656148" y="14167154"/>
                      </a:lnTo>
                      <a:lnTo>
                        <a:pt x="11431426" y="14196465"/>
                      </a:lnTo>
                      <a:lnTo>
                        <a:pt x="11196936" y="14225777"/>
                      </a:lnTo>
                      <a:lnTo>
                        <a:pt x="10962444" y="14235547"/>
                      </a:lnTo>
                      <a:lnTo>
                        <a:pt x="10718184" y="14245318"/>
                      </a:lnTo>
                      <a:lnTo>
                        <a:pt x="10288284" y="14255088"/>
                      </a:lnTo>
                      <a:lnTo>
                        <a:pt x="9770450" y="14255088"/>
                      </a:lnTo>
                      <a:lnTo>
                        <a:pt x="4474866" y="14255088"/>
                      </a:lnTo>
                      <a:lnTo>
                        <a:pt x="3957032" y="14255088"/>
                      </a:lnTo>
                      <a:lnTo>
                        <a:pt x="3527132" y="14245318"/>
                      </a:lnTo>
                      <a:lnTo>
                        <a:pt x="3282870" y="14235547"/>
                      </a:lnTo>
                      <a:lnTo>
                        <a:pt x="3048380" y="14225777"/>
                      </a:lnTo>
                      <a:lnTo>
                        <a:pt x="2813888" y="14196465"/>
                      </a:lnTo>
                      <a:lnTo>
                        <a:pt x="2589168" y="14167154"/>
                      </a:lnTo>
                      <a:lnTo>
                        <a:pt x="2364448" y="14118302"/>
                      </a:lnTo>
                      <a:lnTo>
                        <a:pt x="2139728" y="14059679"/>
                      </a:lnTo>
                      <a:lnTo>
                        <a:pt x="1924778" y="13981515"/>
                      </a:lnTo>
                      <a:lnTo>
                        <a:pt x="1709828" y="13883811"/>
                      </a:lnTo>
                      <a:lnTo>
                        <a:pt x="1602352" y="13825188"/>
                      </a:lnTo>
                      <a:lnTo>
                        <a:pt x="1494878" y="13756795"/>
                      </a:lnTo>
                      <a:lnTo>
                        <a:pt x="1299468" y="13620009"/>
                      </a:lnTo>
                      <a:lnTo>
                        <a:pt x="1113832" y="13473452"/>
                      </a:lnTo>
                      <a:lnTo>
                        <a:pt x="937964" y="13317125"/>
                      </a:lnTo>
                      <a:lnTo>
                        <a:pt x="781636" y="13141257"/>
                      </a:lnTo>
                      <a:lnTo>
                        <a:pt x="625308" y="12955618"/>
                      </a:lnTo>
                      <a:lnTo>
                        <a:pt x="488520" y="12760209"/>
                      </a:lnTo>
                      <a:lnTo>
                        <a:pt x="429900" y="12652734"/>
                      </a:lnTo>
                      <a:lnTo>
                        <a:pt x="371276" y="12545259"/>
                      </a:lnTo>
                      <a:lnTo>
                        <a:pt x="273572" y="12330309"/>
                      </a:lnTo>
                      <a:lnTo>
                        <a:pt x="195408" y="12115359"/>
                      </a:lnTo>
                      <a:lnTo>
                        <a:pt x="136784" y="11890639"/>
                      </a:lnTo>
                      <a:lnTo>
                        <a:pt x="87932" y="11656148"/>
                      </a:lnTo>
                      <a:lnTo>
                        <a:pt x="48852" y="11431428"/>
                      </a:lnTo>
                      <a:lnTo>
                        <a:pt x="29312" y="11206707"/>
                      </a:lnTo>
                      <a:lnTo>
                        <a:pt x="9768" y="10962446"/>
                      </a:lnTo>
                      <a:lnTo>
                        <a:pt x="9768" y="10727955"/>
                      </a:lnTo>
                      <a:lnTo>
                        <a:pt x="0" y="10298055"/>
                      </a:lnTo>
                      <a:lnTo>
                        <a:pt x="0" y="9770451"/>
                      </a:lnTo>
                      <a:lnTo>
                        <a:pt x="0" y="4484637"/>
                      </a:lnTo>
                      <a:lnTo>
                        <a:pt x="0" y="3957033"/>
                      </a:lnTo>
                      <a:lnTo>
                        <a:pt x="9768" y="3527133"/>
                      </a:lnTo>
                      <a:lnTo>
                        <a:pt x="9768" y="3292642"/>
                      </a:lnTo>
                      <a:lnTo>
                        <a:pt x="29312" y="3058152"/>
                      </a:lnTo>
                      <a:lnTo>
                        <a:pt x="48852" y="2823661"/>
                      </a:lnTo>
                      <a:lnTo>
                        <a:pt x="87932" y="2598940"/>
                      </a:lnTo>
                      <a:lnTo>
                        <a:pt x="136784" y="2364450"/>
                      </a:lnTo>
                      <a:lnTo>
                        <a:pt x="195408" y="2139729"/>
                      </a:lnTo>
                      <a:lnTo>
                        <a:pt x="273572" y="1924779"/>
                      </a:lnTo>
                      <a:lnTo>
                        <a:pt x="371276" y="1709829"/>
                      </a:lnTo>
                      <a:lnTo>
                        <a:pt x="429900" y="1602354"/>
                      </a:lnTo>
                      <a:lnTo>
                        <a:pt x="488520" y="1504650"/>
                      </a:lnTo>
                      <a:lnTo>
                        <a:pt x="625308" y="1299470"/>
                      </a:lnTo>
                      <a:lnTo>
                        <a:pt x="781636" y="1113832"/>
                      </a:lnTo>
                      <a:lnTo>
                        <a:pt x="937964" y="947734"/>
                      </a:lnTo>
                      <a:lnTo>
                        <a:pt x="1113832" y="781636"/>
                      </a:lnTo>
                      <a:lnTo>
                        <a:pt x="1299468" y="635080"/>
                      </a:lnTo>
                      <a:lnTo>
                        <a:pt x="1494878" y="498293"/>
                      </a:lnTo>
                      <a:lnTo>
                        <a:pt x="1602352" y="439671"/>
                      </a:lnTo>
                      <a:lnTo>
                        <a:pt x="1709828" y="381048"/>
                      </a:lnTo>
                      <a:lnTo>
                        <a:pt x="1924778" y="283343"/>
                      </a:lnTo>
                      <a:lnTo>
                        <a:pt x="2139728" y="205180"/>
                      </a:lnTo>
                      <a:lnTo>
                        <a:pt x="2364448" y="136787"/>
                      </a:lnTo>
                      <a:lnTo>
                        <a:pt x="2589168" y="87934"/>
                      </a:lnTo>
                      <a:lnTo>
                        <a:pt x="2813888" y="58623"/>
                      </a:lnTo>
                      <a:lnTo>
                        <a:pt x="3048380" y="29312"/>
                      </a:lnTo>
                      <a:lnTo>
                        <a:pt x="3282870" y="19541"/>
                      </a:lnTo>
                      <a:lnTo>
                        <a:pt x="3527132" y="9771"/>
                      </a:lnTo>
                      <a:lnTo>
                        <a:pt x="3957032" y="9771"/>
                      </a:lnTo>
                      <a:lnTo>
                        <a:pt x="447486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3" name="îs1idê"/>
              <p:cNvSpPr txBox="1"/>
              <p:nvPr/>
            </p:nvSpPr>
            <p:spPr>
              <a:xfrm>
                <a:off x="8625202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zh-CN" altLang="en-US" sz="1600" b="1" dirty="0"/>
                  <a:t>总结</a:t>
                </a: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330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9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8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AFDB3F9-8644-45C9-869B-AD669B2DB707}"/>
                  </a:ext>
                </a:extLst>
              </p:cNvPr>
              <p:cNvSpPr/>
              <p:nvPr/>
            </p:nvSpPr>
            <p:spPr>
              <a:xfrm>
                <a:off x="669925" y="2413337"/>
                <a:ext cx="10850562" cy="3182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传统的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seq2seq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模型把输入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 的所有信息有压缩到一个固定长度的隐向量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，对于句子中每个词都赋予相同的权重，这样做是不合理的，它忽略了输入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 的长度，当输入句子长度很长，特别是比训练集中最初的句子长度还长时，模型的性能会急剧下降。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solidFill>
                    <a:srgbClr val="1A1A1A"/>
                  </a:solidFill>
                  <a:latin typeface="-apple-system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文中提出的模型之所以在长句子上表现良好，原因是本文的模型不是对长句子全部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encode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为一个固定的、定长的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context </a:t>
                </a:r>
                <a:r>
                  <a:rPr lang="en-US" altLang="zh-CN" dirty="0" err="1">
                    <a:solidFill>
                      <a:srgbClr val="1A1A1A"/>
                    </a:solidFill>
                    <a:latin typeface="-apple-system"/>
                  </a:rPr>
                  <a:t>vecctor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，而是每次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encode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句子中某个字周围的部分（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annotation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的子集）得到的动态的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context vector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，然后进行</a:t>
                </a:r>
                <a:r>
                  <a:rPr lang="en-US" altLang="zh-CN" dirty="0">
                    <a:solidFill>
                      <a:srgbClr val="1A1A1A"/>
                    </a:solidFill>
                    <a:latin typeface="-apple-system"/>
                  </a:rPr>
                  <a:t>decode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。 </a:t>
                </a:r>
                <a:endParaRPr lang="en-US" altLang="zh-CN" dirty="0">
                  <a:solidFill>
                    <a:srgbClr val="1A1A1A"/>
                  </a:solidFill>
                  <a:latin typeface="-apple-system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solidFill>
                    <a:srgbClr val="1A1A1A"/>
                  </a:solidFill>
                  <a:latin typeface="-apple-system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1A1A1A"/>
                    </a:solidFill>
                    <a:latin typeface="-apple-system"/>
                  </a:rPr>
                  <a:t>接下来的挑战是解决为登录词、非常见词的问题。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AFDB3F9-8644-45C9-869B-AD669B2DB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2413337"/>
                <a:ext cx="10850562" cy="3182923"/>
              </a:xfrm>
              <a:prstGeom prst="rect">
                <a:avLst/>
              </a:prstGeom>
              <a:blipFill>
                <a:blip r:embed="rId2"/>
                <a:stretch>
                  <a:fillRect l="-506" b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2931" y="2346612"/>
            <a:ext cx="3861741" cy="8863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622931" y="3445986"/>
            <a:ext cx="3861741" cy="310871"/>
          </a:xfrm>
        </p:spPr>
        <p:txBody>
          <a:bodyPr>
            <a:normAutofit/>
          </a:bodyPr>
          <a:lstStyle/>
          <a:p>
            <a:r>
              <a:rPr lang="zh-CN" altLang="en-US" dirty="0"/>
              <a:t>屈原斌  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7622930" y="2342410"/>
            <a:ext cx="38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22930" y="3265774"/>
            <a:ext cx="38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87488" y="2459200"/>
            <a:ext cx="2745512" cy="1192977"/>
            <a:chOff x="2855913" y="-477838"/>
            <a:chExt cx="5757862" cy="2501900"/>
          </a:xfrm>
          <a:solidFill>
            <a:schemeClr val="bg1">
              <a:lumMod val="75000"/>
            </a:schemeClr>
          </a:solidFill>
        </p:grpSpPr>
        <p:sp>
          <p:nvSpPr>
            <p:cNvPr id="14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背景概述</a:t>
            </a:r>
            <a:endParaRPr lang="zh-CN" alt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678176" y="2636122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84242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1FAD05A-2ECF-46D1-A75E-3EAB85F203EB}"/>
                  </a:ext>
                </a:extLst>
              </p:cNvPr>
              <p:cNvSpPr/>
              <p:nvPr/>
            </p:nvSpPr>
            <p:spPr>
              <a:xfrm>
                <a:off x="669921" y="1169830"/>
                <a:ext cx="10850563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b="1" dirty="0"/>
                  <a:t>1 </a:t>
                </a:r>
                <a:r>
                  <a:rPr lang="zh-CN" altLang="en-US" b="1" dirty="0"/>
                  <a:t>机器翻译</a:t>
                </a:r>
                <a:r>
                  <a:rPr lang="en-US" altLang="zh-CN" b="1" dirty="0"/>
                  <a:t>(Machine Translation)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从概率角度看，翻译问题就是在给定源句子x的情况下最大化目标句子y的条件概率，即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arg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1FAD05A-2ECF-46D1-A75E-3EAB85F20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1" y="1169830"/>
                <a:ext cx="10850563" cy="793615"/>
              </a:xfrm>
              <a:prstGeom prst="rect">
                <a:avLst/>
              </a:prstGeom>
              <a:blipFill>
                <a:blip r:embed="rId2"/>
                <a:stretch>
                  <a:fillRect l="-506" b="-1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03D90FE-35AF-402D-A340-CD44381AED09}"/>
              </a:ext>
            </a:extLst>
          </p:cNvPr>
          <p:cNvSpPr/>
          <p:nvPr/>
        </p:nvSpPr>
        <p:spPr>
          <a:xfrm>
            <a:off x="669921" y="2024760"/>
            <a:ext cx="10850563" cy="40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2 RNN Encoder-Decoder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4892A43-5981-410A-AC12-93A6224B3739}"/>
                  </a:ext>
                </a:extLst>
              </p:cNvPr>
              <p:cNvSpPr/>
              <p:nvPr/>
            </p:nvSpPr>
            <p:spPr>
              <a:xfrm>
                <a:off x="6505128" y="2490673"/>
                <a:ext cx="5431644" cy="3577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Encoder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通过输入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，得到一个上下文向量表示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固定长度</a:t>
                </a:r>
                <a:r>
                  <a:rPr lang="en-US" altLang="zh-CN" dirty="0"/>
                  <a:t>):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(1)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(2)</m:t>
                      </m:r>
                    </m:oMath>
                  </m:oMathPara>
                </a14:m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Decoder</a:t>
                </a:r>
                <a:r>
                  <a:rPr lang="zh-CN" altLang="en-US" b="1" dirty="0"/>
                  <a:t>：</a:t>
                </a:r>
                <a:r>
                  <a:rPr lang="zh-CN" altLang="en-US" dirty="0"/>
                  <a:t>根据上一个词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的隐藏层表示和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来预测下一个词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4892A43-5981-410A-AC12-93A6224B3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28" y="2490673"/>
                <a:ext cx="5431644" cy="3577326"/>
              </a:xfrm>
              <a:prstGeom prst="rect">
                <a:avLst/>
              </a:prstGeom>
              <a:blipFill>
                <a:blip r:embed="rId3"/>
                <a:stretch>
                  <a:fillRect l="-673" r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C467DD4-2C45-4878-8CE3-A50014210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1" y="2746539"/>
            <a:ext cx="5650563" cy="3055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1FAD05A-2ECF-46D1-A75E-3EAB85F203EB}"/>
                  </a:ext>
                </a:extLst>
              </p:cNvPr>
              <p:cNvSpPr/>
              <p:nvPr/>
            </p:nvSpPr>
            <p:spPr>
              <a:xfrm>
                <a:off x="669923" y="1718894"/>
                <a:ext cx="10850563" cy="3522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对于传统的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模型，翻译的基本过程：通过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模型将输入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压缩后得到一个固定长度的上下文向量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模型根据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和上一个词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来预测下一个词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最终得到整个句子。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1" dirty="0"/>
                  <a:t>存在的问题：</a:t>
                </a:r>
                <a:endParaRPr lang="en-US" altLang="zh-CN" b="1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encoder</a:t>
                </a:r>
                <a:r>
                  <a:rPr lang="zh-CN" altLang="en-US" dirty="0"/>
                  <a:t>总是将所有输入信息编码为一个固定长度的向量，这可能会导致网络无法解决长句子，尤其是比训练语料长的句子，当输入的句子长度上升时，传统的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模型的表现急剧下降；</a:t>
                </a:r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b="1" dirty="0"/>
                  <a:t>主要贡献：</a:t>
                </a:r>
                <a:endParaRPr lang="en-US" altLang="zh-CN" b="1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首次将注意力机制（文中叫做：</a:t>
                </a:r>
                <a:r>
                  <a:rPr lang="en-US" altLang="zh-CN" dirty="0"/>
                  <a:t>soft-search</a:t>
                </a:r>
                <a:r>
                  <a:rPr lang="zh-CN" altLang="en-US" dirty="0"/>
                  <a:t>）引入了</a:t>
                </a:r>
                <a:r>
                  <a:rPr lang="en-US" altLang="zh-CN" dirty="0" err="1"/>
                  <a:t>nlp</a:t>
                </a:r>
                <a:r>
                  <a:rPr lang="zh-CN" altLang="en-US" dirty="0"/>
                  <a:t>领域；</a:t>
                </a:r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模型基础上进行了改进，提出了一种新的神经机器翻译模型；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1FAD05A-2ECF-46D1-A75E-3EAB85F20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3" y="1718894"/>
                <a:ext cx="10850563" cy="3522759"/>
              </a:xfrm>
              <a:prstGeom prst="rect">
                <a:avLst/>
              </a:prstGeom>
              <a:blipFill>
                <a:blip r:embed="rId2"/>
                <a:stretch>
                  <a:fillRect l="-506" b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0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RNNsearch</a:t>
            </a:r>
            <a:r>
              <a:rPr lang="en-US" altLang="zh-CN" dirty="0"/>
              <a:t> </a:t>
            </a:r>
            <a:r>
              <a:rPr lang="zh-CN" altLang="en-US" dirty="0"/>
              <a:t>模型介绍</a:t>
            </a:r>
            <a:endParaRPr lang="zh-CN" altLang="en-US" b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678176" y="2636122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84242" y="524736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RNNsearch</a:t>
            </a:r>
            <a:r>
              <a:rPr lang="en-US" altLang="zh-CN" dirty="0"/>
              <a:t> </a:t>
            </a:r>
            <a:r>
              <a:rPr lang="zh-CN" altLang="en-US" dirty="0"/>
              <a:t>模型介绍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ECCF25A4-8AEE-44B9-BFDF-5E4DAACDDC9C}"/>
                  </a:ext>
                </a:extLst>
              </p:cNvPr>
              <p:cNvSpPr txBox="1"/>
              <p:nvPr/>
            </p:nvSpPr>
            <p:spPr>
              <a:xfrm>
                <a:off x="669923" y="1675377"/>
                <a:ext cx="10850563" cy="400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/>
                  <a:t>Decoder: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2000" b="1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(5)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当前的</a:t>
                </a:r>
                <a:r>
                  <a:rPr lang="en-US" altLang="zh-CN" dirty="0"/>
                  <a:t>hidden state</a:t>
                </a:r>
                <a:r>
                  <a:rPr lang="zh-CN" altLang="en-US" dirty="0"/>
                  <a:t>，由上一个</a:t>
                </a:r>
                <a:r>
                  <a:rPr lang="en-US" altLang="zh-CN" dirty="0"/>
                  <a:t>hidden state</a:t>
                </a:r>
                <a:r>
                  <a:rPr lang="zh-CN" altLang="en-US" dirty="0"/>
                  <a:t>、上一个词、当前的</a:t>
                </a:r>
                <a:r>
                  <a:rPr lang="en-US" altLang="zh-CN" dirty="0"/>
                  <a:t>context vector</a:t>
                </a:r>
                <a:r>
                  <a:rPr lang="zh-CN" altLang="en-US" dirty="0"/>
                  <a:t>决定：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(6)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激活函数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使用门隐藏单元</a:t>
                </a:r>
                <a:r>
                  <a:rPr lang="en-US" altLang="zh-CN" dirty="0"/>
                  <a:t>(the gated hidden unit)</a:t>
                </a:r>
                <a:r>
                  <a:rPr lang="zh-CN" altLang="en-US" dirty="0"/>
                  <a:t>计算：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(7)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∘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(8)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(10)</m:t>
                      </m:r>
                    </m:oMath>
                  </m:oMathPara>
                </a14:m>
                <a:endParaRPr lang="en-US" altLang="zh-CN" dirty="0"/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σ (·)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 sigmoid </a:t>
                </a:r>
                <a:r>
                  <a:rPr lang="zh-CN" altLang="en-US" dirty="0"/>
                  <a:t>函数。</a:t>
                </a:r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ECCF25A4-8AEE-44B9-BFDF-5E4DAACD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3" y="1675377"/>
                <a:ext cx="10850563" cy="4004686"/>
              </a:xfrm>
              <a:prstGeom prst="rect">
                <a:avLst/>
              </a:prstGeom>
              <a:blipFill>
                <a:blip r:embed="rId2"/>
                <a:stretch>
                  <a:fillRect l="-618" b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23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RNNsearch</a:t>
            </a:r>
            <a:r>
              <a:rPr lang="en-US" altLang="zh-CN" dirty="0"/>
              <a:t> </a:t>
            </a:r>
            <a:r>
              <a:rPr lang="zh-CN" altLang="en-US" dirty="0"/>
              <a:t>模型介绍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ECCF25A4-8AEE-44B9-BFDF-5E4DAACDDC9C}"/>
                  </a:ext>
                </a:extLst>
              </p:cNvPr>
              <p:cNvSpPr txBox="1"/>
              <p:nvPr/>
            </p:nvSpPr>
            <p:spPr>
              <a:xfrm>
                <a:off x="669924" y="1304945"/>
                <a:ext cx="7185324" cy="493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/>
                  <a:t>Decoder: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2000" b="1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与传统的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模型不同的是，这里目标词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的概率取决于不同上下文向量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(11)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(13)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表示对齐模型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/>
                  <a:t>用于评估位置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周围的输入和位置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的输出匹配程度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，作者使用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前馈神经网络（多层感知机）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ECCF25A4-8AEE-44B9-BFDF-5E4DAACD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304945"/>
                <a:ext cx="7185324" cy="4935518"/>
              </a:xfrm>
              <a:prstGeom prst="rect">
                <a:avLst/>
              </a:prstGeom>
              <a:blipFill>
                <a:blip r:embed="rId2"/>
                <a:stretch>
                  <a:fillRect l="-933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C5A63EB-39E1-4B58-B4FF-D0EAE81F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48" y="1957674"/>
            <a:ext cx="3419372" cy="3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9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RNNsearch</a:t>
            </a:r>
            <a:r>
              <a:rPr lang="en-US" altLang="zh-CN" dirty="0"/>
              <a:t> </a:t>
            </a:r>
            <a:r>
              <a:rPr lang="zh-CN" altLang="en-US" dirty="0"/>
              <a:t>模型介绍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ECCF25A4-8AEE-44B9-BFDF-5E4DAACDDC9C}"/>
                  </a:ext>
                </a:extLst>
              </p:cNvPr>
              <p:cNvSpPr txBox="1"/>
              <p:nvPr/>
            </p:nvSpPr>
            <p:spPr>
              <a:xfrm>
                <a:off x="712882" y="2662264"/>
                <a:ext cx="6381390" cy="278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/>
                  <a:t>Encoder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>
                  <a:lnSpc>
                    <a:spcPct val="125000"/>
                  </a:lnSpc>
                </a:pP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err="1">
                    <a:latin typeface="Cambria Math" panose="02040503050406030204" pitchFamily="18" charset="0"/>
                  </a:rPr>
                  <a:t>BiRNN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的每个时刻的输出就是一个对应的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annotation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vertor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，通过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BiRNN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可以使第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annotation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更多的表达第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个输入附近的语义。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(15) 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ECCF25A4-8AEE-44B9-BFDF-5E4DAACD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2" y="2662264"/>
                <a:ext cx="6381390" cy="2786276"/>
              </a:xfrm>
              <a:prstGeom prst="rect">
                <a:avLst/>
              </a:prstGeom>
              <a:blipFill>
                <a:blip r:embed="rId2"/>
                <a:stretch>
                  <a:fillRect l="-1051" r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D6E24AD-97B9-48D3-8FAD-9F144DC7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79" y="1940053"/>
            <a:ext cx="2910505" cy="3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589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b054f59-82a5-4c76-9427-0f80d850be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9d799b-00ea-4202-9c24-ac160e2c1621"/>
</p:tagLst>
</file>

<file path=ppt/theme/theme1.xml><?xml version="1.0" encoding="utf-8"?>
<a:theme xmlns:a="http://schemas.openxmlformats.org/drawingml/2006/main" name="主题5">
  <a:themeElements>
    <a:clrScheme name="自定义 4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4A5D"/>
      </a:accent1>
      <a:accent2>
        <a:srgbClr val="CE4C4B"/>
      </a:accent2>
      <a:accent3>
        <a:srgbClr val="A7AA9D"/>
      </a:accent3>
      <a:accent4>
        <a:srgbClr val="778495"/>
      </a:accent4>
      <a:accent5>
        <a:srgbClr val="586270"/>
      </a:accent5>
      <a:accent6>
        <a:srgbClr val="56595B"/>
      </a:accent6>
      <a:hlink>
        <a:srgbClr val="0F6FC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699</TotalTime>
  <Words>1285</Words>
  <Application>Microsoft Office PowerPoint</Application>
  <PresentationFormat>宽屏</PresentationFormat>
  <Paragraphs>131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等线</vt:lpstr>
      <vt:lpstr>Arial</vt:lpstr>
      <vt:lpstr>Calibri</vt:lpstr>
      <vt:lpstr>Cambria Math</vt:lpstr>
      <vt:lpstr>Impact</vt:lpstr>
      <vt:lpstr>主题5</vt:lpstr>
      <vt:lpstr>Neural Machine Translation by  Jointly Learning to Align and Translate</vt:lpstr>
      <vt:lpstr>PowerPoint 演示文稿</vt:lpstr>
      <vt:lpstr>背景概述</vt:lpstr>
      <vt:lpstr>背景概述</vt:lpstr>
      <vt:lpstr>背景概述</vt:lpstr>
      <vt:lpstr>RNNsearch 模型介绍</vt:lpstr>
      <vt:lpstr>RNNsearch 模型介绍</vt:lpstr>
      <vt:lpstr>RNNsearch 模型介绍</vt:lpstr>
      <vt:lpstr>RNNsearch 模型介绍</vt:lpstr>
      <vt:lpstr>RNNsearch 模型介绍</vt:lpstr>
      <vt:lpstr>补充</vt:lpstr>
      <vt:lpstr>实验分析</vt:lpstr>
      <vt:lpstr>实验分析</vt:lpstr>
      <vt:lpstr>实验分析</vt:lpstr>
      <vt:lpstr>实验分析</vt:lpstr>
      <vt:lpstr>实验分析</vt:lpstr>
      <vt:lpstr>实验分析</vt:lpstr>
      <vt:lpstr>实验分析</vt:lpstr>
      <vt:lpstr>总结</vt:lpstr>
      <vt:lpstr>总结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Qu yuanbin</cp:lastModifiedBy>
  <cp:revision>223</cp:revision>
  <cp:lastPrinted>2017-09-24T16:00:00Z</cp:lastPrinted>
  <dcterms:created xsi:type="dcterms:W3CDTF">2017-09-24T16:00:00Z</dcterms:created>
  <dcterms:modified xsi:type="dcterms:W3CDTF">2020-06-20T08:53:07Z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KSOProductBuildVer">
    <vt:lpwstr>2052-11.1.0.9584</vt:lpwstr>
  </property>
</Properties>
</file>