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63682" y="3822120"/>
              <a:ext cx="312737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1024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03683" y="2700137"/>
            <a:ext cx="11597435" cy="6011545"/>
            <a:chOff x="0" y="-1"/>
            <a:chExt cx="11597434" cy="6011542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59607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网易云数据爬取</a:t>
              </a:r>
              <a:endParaRPr lang="zh-CN">
                <a:latin typeface="DejaVu Sans" panose="020B0603030804020204" charset="0"/>
                <a:ea typeface="宋体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2.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会议查询</a:t>
              </a:r>
              <a:endParaRPr lang="zh-CN" altLang="en-US">
                <a:latin typeface="DejaVu Sans" panose="020B0603030804020204" charset="0"/>
                <a:ea typeface="宋体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  <a:sym typeface="+mn-ea"/>
                </a:rPr>
                <a:t>3</a:t>
              </a: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  <a:sym typeface="+mn-ea"/>
                </a:rPr>
                <a:t>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  <a:sym typeface="+mn-ea"/>
                </a:rPr>
                <a:t>论文阅读</a:t>
              </a:r>
              <a:endParaRPr lang="zh-CN">
                <a:latin typeface="DejaVu Sans" panose="020B0603030804020204" charset="0"/>
                <a:ea typeface="宋体" charset="0"/>
                <a:cs typeface="DejaVu Sans" panose="020B0603030804020204" charset="0"/>
                <a:sym typeface="+mn-ea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  <a:sym typeface="+mn-ea"/>
                </a:rPr>
                <a:t>4.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  <a:sym typeface="+mn-ea"/>
                </a:rPr>
                <a:t>数据处理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矩形 16"/>
          <p:cNvGrpSpPr/>
          <p:nvPr/>
        </p:nvGrpSpPr>
        <p:grpSpPr>
          <a:xfrm>
            <a:off x="703683" y="2111492"/>
            <a:ext cx="11751740" cy="4716145"/>
            <a:chOff x="0" y="283209"/>
            <a:chExt cx="11751739" cy="4716140"/>
          </a:xfrm>
        </p:grpSpPr>
        <p:pic>
          <p:nvPicPr>
            <p:cNvPr id="233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283209"/>
              <a:ext cx="11597639" cy="4716140"/>
            </a:xfrm>
            <a:prstGeom prst="rect">
              <a:avLst/>
            </a:prstGeom>
            <a:effectLst/>
          </p:spPr>
        </p:pic>
        <p:sp>
          <p:nvSpPr>
            <p:cNvPr id="234" name="矩形 16"/>
            <p:cNvSpPr txBox="1"/>
            <p:nvPr/>
          </p:nvSpPr>
          <p:spPr>
            <a:xfrm>
              <a:off x="255905" y="1155062"/>
              <a:ext cx="11495834" cy="30448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L="571500" marR="457200" indent="-571500" algn="l" defTabSz="266700">
                <a:lnSpc>
                  <a:spcPct val="120000"/>
                </a:lnSpc>
                <a:buFont typeface="Wingdings" panose="05000000000000000000" charset="0"/>
                <a:buChar char="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spider163</a:t>
              </a:r>
              <a:r>
                <a:rPr lang="zh-CN" sz="1600" u="sng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（</a:t>
              </a:r>
              <a:r>
                <a:rPr sz="1600" u="sng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  <a:sym typeface="+mn-ea"/>
                </a:rPr>
                <a:t>https://github.com/chengyumeng/spider163</a:t>
              </a:r>
              <a:r>
                <a:rPr lang="zh-CN" sz="1600" u="sng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）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Wingdings" panose="05000000000000000000" charset="0"/>
                <a:buChar char="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  <a:sym typeface="+mn-ea"/>
                </a:rPr>
                <a:t>spider163 get -s 209115</a:t>
              </a:r>
              <a:endParaRPr 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Wingdings" panose="05000000000000000000" charset="0"/>
                <a:buChar char="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根据歌曲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ID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获取歌曲相关的信息</a:t>
              </a:r>
              <a:endParaRPr 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343471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网易云数据爬取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142217" y="212124"/>
            <a:ext cx="3421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网易云数据爬取</a:t>
            </a:r>
            <a:endParaRPr lang="zh-CN"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42" name="矩形 16"/>
          <p:cNvGrpSpPr/>
          <p:nvPr/>
        </p:nvGrpSpPr>
        <p:grpSpPr>
          <a:xfrm>
            <a:off x="703580" y="2700020"/>
            <a:ext cx="11597640" cy="3903060"/>
            <a:chOff x="0" y="-1"/>
            <a:chExt cx="11597434" cy="2755878"/>
          </a:xfrm>
        </p:grpSpPr>
        <p:pic>
          <p:nvPicPr>
            <p:cNvPr id="24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2755878"/>
            </a:xfrm>
            <a:prstGeom prst="rect">
              <a:avLst/>
            </a:prstGeom>
            <a:effectLst/>
          </p:spPr>
        </p:pic>
        <p:sp>
          <p:nvSpPr>
            <p:cNvPr id="241" name="矩形 16"/>
            <p:cNvSpPr txBox="1"/>
            <p:nvPr/>
          </p:nvSpPr>
          <p:spPr>
            <a:xfrm>
              <a:off x="50800" y="0"/>
              <a:ext cx="11495834" cy="21498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数据预处理</a:t>
              </a:r>
              <a:endParaRPr lang="zh-CN">
                <a:latin typeface="DejaVu Sans" panose="020B0603030804020204" charset="0"/>
                <a:ea typeface="宋体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5" y="3811270"/>
            <a:ext cx="9067800" cy="19335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4862817" y="212759"/>
            <a:ext cx="3421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网易云数据爬取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grpSp>
        <p:nvGrpSpPr>
          <p:cNvPr id="250" name="矩形 16"/>
          <p:cNvGrpSpPr/>
          <p:nvPr/>
        </p:nvGrpSpPr>
        <p:grpSpPr>
          <a:xfrm>
            <a:off x="703580" y="2700020"/>
            <a:ext cx="11597640" cy="4892040"/>
            <a:chOff x="0" y="-1"/>
            <a:chExt cx="11597434" cy="2755878"/>
          </a:xfrm>
        </p:grpSpPr>
        <p:pic>
          <p:nvPicPr>
            <p:cNvPr id="248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2755878"/>
            </a:xfrm>
            <a:prstGeom prst="rect">
              <a:avLst/>
            </a:prstGeom>
            <a:effectLst/>
          </p:spPr>
        </p:pic>
        <p:sp>
          <p:nvSpPr>
            <p:cNvPr id="249" name="矩形 16"/>
            <p:cNvSpPr txBox="1"/>
            <p:nvPr/>
          </p:nvSpPr>
          <p:spPr>
            <a:xfrm>
              <a:off x="50800" y="50800"/>
              <a:ext cx="11495834" cy="12988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</a:t>
              </a: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爬取结果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3629025"/>
            <a:ext cx="10363835" cy="36137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003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数据清洗处理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小论文定题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96703" y="3798625"/>
              <a:ext cx="298450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1024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/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Calibri</vt:lpstr>
      <vt:lpstr>Helvetica</vt:lpstr>
      <vt:lpstr>Helvetica Light</vt:lpstr>
      <vt:lpstr>Helvetica Neue</vt:lpstr>
      <vt:lpstr>Times New Roman</vt:lpstr>
      <vt:lpstr>微软雅黑</vt:lpstr>
      <vt:lpstr>Abyssinica SIL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85</cp:revision>
  <dcterms:created xsi:type="dcterms:W3CDTF">2019-10-24T06:03:13Z</dcterms:created>
  <dcterms:modified xsi:type="dcterms:W3CDTF">2019-10-24T06:03:13Z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