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9" r:id="rId4"/>
    <p:sldId id="260" r:id="rId5"/>
    <p:sldId id="261" r:id="rId6"/>
    <p:sldId id="263" r:id="rId7"/>
    <p:sldId id="26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/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2019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1121</a:t>
              </a:r>
              <a:endParaRPr lang="en-US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19" name="小说中的人物画像的自动构建"/>
          <p:cNvSpPr txBox="1"/>
          <p:nvPr/>
        </p:nvSpPr>
        <p:spPr>
          <a:xfrm>
            <a:off x="4718025" y="172118"/>
            <a:ext cx="35687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22" name="矩形 16"/>
          <p:cNvGrpSpPr/>
          <p:nvPr/>
        </p:nvGrpSpPr>
        <p:grpSpPr>
          <a:xfrm>
            <a:off x="703683" y="2700137"/>
            <a:ext cx="11597435" cy="5033010"/>
            <a:chOff x="0" y="-1"/>
            <a:chExt cx="11597434" cy="5033008"/>
          </a:xfrm>
        </p:grpSpPr>
        <p:pic>
          <p:nvPicPr>
            <p:cNvPr id="220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21" name="矩形 16"/>
            <p:cNvSpPr txBox="1"/>
            <p:nvPr/>
          </p:nvSpPr>
          <p:spPr>
            <a:xfrm>
              <a:off x="50800" y="50799"/>
              <a:ext cx="11495834" cy="49822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 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项目申请书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 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中文 </a:t>
              </a:r>
              <a:r>
                <a:rPr lang="en-US" alt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Demo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26" name="批准"/>
          <p:cNvSpPr/>
          <p:nvPr/>
        </p:nvSpPr>
        <p:spPr>
          <a:xfrm>
            <a:off x="11508422" y="3102121"/>
            <a:ext cx="491269" cy="491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rgbClr val="00631F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sp>
        <p:nvSpPr>
          <p:cNvPr id="227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sp>
        <p:nvSpPr>
          <p:cNvPr id="2" name="批准"/>
          <p:cNvSpPr/>
          <p:nvPr/>
        </p:nvSpPr>
        <p:spPr>
          <a:xfrm>
            <a:off x="11508422" y="4056526"/>
            <a:ext cx="491269" cy="491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rgbClr val="00631F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p>
            <a:pPr>
              <a:defRPr>
                <a:solidFill>
                  <a:srgbClr val="FFFFFF"/>
                </a:solidFill>
              </a:defRPr>
            </a:pPr>
            <a:endParaRPr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67337" y="212759"/>
            <a:ext cx="2613025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中文 </a:t>
            </a:r>
            <a:r>
              <a:rPr lang="en-US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Demo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2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56396"/>
          <a:stretch>
            <a:fillRect/>
          </a:stretch>
        </p:blipFill>
        <p:spPr>
          <a:xfrm>
            <a:off x="2625725" y="2268220"/>
            <a:ext cx="7752715" cy="1729105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25725" y="4710430"/>
            <a:ext cx="7754400" cy="172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9" name="小说中的人物画像的自动构建"/>
          <p:cNvSpPr txBox="1"/>
          <p:nvPr/>
        </p:nvSpPr>
        <p:spPr>
          <a:xfrm>
            <a:off x="5467337" y="212759"/>
            <a:ext cx="3527425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Demo </a:t>
            </a:r>
            <a:r>
              <a:rPr lang="zh-CN" altLang="en-US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交互界面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43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2</a:t>
            </a:r>
            <a:endParaRPr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1375" y="2514600"/>
            <a:ext cx="8782050" cy="472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40036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 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课程学习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 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完善</a:t>
              </a:r>
              <a:r>
                <a:rPr lang="en-US" alt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Demo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3</a:t>
              </a: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2019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1121</a:t>
              </a:r>
              <a:endParaRPr lang="en-US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WPS 演示</Application>
  <PresentationFormat/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宋体</vt:lpstr>
      <vt:lpstr>Wingdings</vt:lpstr>
      <vt:lpstr>Helvetica</vt:lpstr>
      <vt:lpstr>Gubbi</vt:lpstr>
      <vt:lpstr>Helvetica Light</vt:lpstr>
      <vt:lpstr>Calibri</vt:lpstr>
      <vt:lpstr>DejaVu Sans</vt:lpstr>
      <vt:lpstr>Helvetica Neue</vt:lpstr>
      <vt:lpstr>微软雅黑</vt:lpstr>
      <vt:lpstr>Droid Sans Fallback</vt:lpstr>
      <vt:lpstr>Times New Roman</vt:lpstr>
      <vt:lpstr>微软雅黑</vt:lpstr>
      <vt:lpstr>宋体</vt:lpstr>
      <vt:lpstr>Arial Unicode MS</vt:lpstr>
      <vt:lpstr>Calibri Light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Quxiansen</cp:lastModifiedBy>
  <cp:revision>49</cp:revision>
  <dcterms:created xsi:type="dcterms:W3CDTF">2019-11-21T06:43:50Z</dcterms:created>
  <dcterms:modified xsi:type="dcterms:W3CDTF">2019-11-21T06:43:50Z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