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9" r:id="rId4"/>
    <p:sldId id="268" r:id="rId5"/>
    <p:sldId id="260" r:id="rId6"/>
    <p:sldId id="263" r:id="rId7"/>
    <p:sldId id="26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/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/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2019</a:t>
              </a:r>
              <a:r>
                <a:rPr lang="en-US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1128</a:t>
              </a:r>
              <a:endParaRPr lang="en-US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19" name="小说中的人物画像的自动构建"/>
          <p:cNvSpPr txBox="1"/>
          <p:nvPr/>
        </p:nvSpPr>
        <p:spPr>
          <a:xfrm>
            <a:off x="4718025" y="172118"/>
            <a:ext cx="35687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上周所做的工作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22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20" name="矩形 16" descr="矩形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21" name="矩形 16"/>
            <p:cNvSpPr txBox="1"/>
            <p:nvPr/>
          </p:nvSpPr>
          <p:spPr>
            <a:xfrm>
              <a:off x="50800" y="50799"/>
              <a:ext cx="11495834" cy="40036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en-US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Demo </a:t>
              </a:r>
              <a:r>
                <a:rPr lang="zh-CN" altLang="en-US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交互界面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读论文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23" name="批准"/>
          <p:cNvSpPr/>
          <p:nvPr/>
        </p:nvSpPr>
        <p:spPr>
          <a:xfrm>
            <a:off x="11508422" y="3101738"/>
            <a:ext cx="491269" cy="491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rgbClr val="00631F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sp>
        <p:nvSpPr>
          <p:cNvPr id="224" name="铁路平交道"/>
          <p:cNvSpPr/>
          <p:nvPr/>
        </p:nvSpPr>
        <p:spPr>
          <a:xfrm>
            <a:off x="11483974" y="4033095"/>
            <a:ext cx="507144" cy="507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cubicBezTo>
                  <a:pt x="4844" y="0"/>
                  <a:pt x="0" y="4844"/>
                  <a:pt x="0" y="10799"/>
                </a:cubicBezTo>
                <a:cubicBezTo>
                  <a:pt x="0" y="16754"/>
                  <a:pt x="4844" y="21600"/>
                  <a:pt x="10799" y="21600"/>
                </a:cubicBezTo>
                <a:cubicBezTo>
                  <a:pt x="16754" y="21600"/>
                  <a:pt x="21600" y="16754"/>
                  <a:pt x="21600" y="10799"/>
                </a:cubicBezTo>
                <a:cubicBezTo>
                  <a:pt x="21600" y="4844"/>
                  <a:pt x="16754" y="0"/>
                  <a:pt x="10799" y="0"/>
                </a:cubicBezTo>
                <a:close/>
                <a:moveTo>
                  <a:pt x="10799" y="792"/>
                </a:moveTo>
                <a:cubicBezTo>
                  <a:pt x="13009" y="792"/>
                  <a:pt x="15054" y="1511"/>
                  <a:pt x="16712" y="2729"/>
                </a:cubicBezTo>
                <a:lnTo>
                  <a:pt x="10799" y="8641"/>
                </a:lnTo>
                <a:lnTo>
                  <a:pt x="4888" y="2729"/>
                </a:lnTo>
                <a:cubicBezTo>
                  <a:pt x="6546" y="1511"/>
                  <a:pt x="8589" y="792"/>
                  <a:pt x="10799" y="792"/>
                </a:cubicBezTo>
                <a:close/>
                <a:moveTo>
                  <a:pt x="2729" y="4888"/>
                </a:moveTo>
                <a:lnTo>
                  <a:pt x="8641" y="10799"/>
                </a:lnTo>
                <a:lnTo>
                  <a:pt x="2729" y="16712"/>
                </a:lnTo>
                <a:cubicBezTo>
                  <a:pt x="1511" y="15054"/>
                  <a:pt x="792" y="13009"/>
                  <a:pt x="792" y="10799"/>
                </a:cubicBezTo>
                <a:cubicBezTo>
                  <a:pt x="792" y="8589"/>
                  <a:pt x="1511" y="6546"/>
                  <a:pt x="2729" y="4888"/>
                </a:cubicBezTo>
                <a:close/>
                <a:moveTo>
                  <a:pt x="18871" y="4888"/>
                </a:moveTo>
                <a:cubicBezTo>
                  <a:pt x="20089" y="6546"/>
                  <a:pt x="20808" y="8589"/>
                  <a:pt x="20808" y="10799"/>
                </a:cubicBezTo>
                <a:cubicBezTo>
                  <a:pt x="20808" y="13009"/>
                  <a:pt x="20089" y="15054"/>
                  <a:pt x="18871" y="16712"/>
                </a:cubicBezTo>
                <a:lnTo>
                  <a:pt x="12959" y="10799"/>
                </a:lnTo>
                <a:lnTo>
                  <a:pt x="18871" y="4888"/>
                </a:lnTo>
                <a:close/>
                <a:moveTo>
                  <a:pt x="10799" y="12959"/>
                </a:moveTo>
                <a:lnTo>
                  <a:pt x="16712" y="18871"/>
                </a:lnTo>
                <a:cubicBezTo>
                  <a:pt x="15054" y="20089"/>
                  <a:pt x="13009" y="20808"/>
                  <a:pt x="10799" y="20808"/>
                </a:cubicBezTo>
                <a:cubicBezTo>
                  <a:pt x="8589" y="20808"/>
                  <a:pt x="6546" y="20089"/>
                  <a:pt x="4888" y="18871"/>
                </a:cubicBezTo>
                <a:lnTo>
                  <a:pt x="10799" y="12959"/>
                </a:lnTo>
                <a:close/>
              </a:path>
            </a:pathLst>
          </a:custGeom>
          <a:gradFill>
            <a:gsLst>
              <a:gs pos="0">
                <a:srgbClr val="CE2100"/>
              </a:gs>
              <a:gs pos="100000">
                <a:schemeClr val="accent5">
                  <a:hueOff val="-477027"/>
                  <a:satOff val="5825"/>
                  <a:lumOff val="41095"/>
                </a:schemeClr>
              </a:gs>
            </a:gsLst>
            <a:lin ang="16200000"/>
          </a:gradFill>
          <a:ln>
            <a:solidFill>
              <a:srgbClr val="C82101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sp>
        <p:nvSpPr>
          <p:cNvPr id="225" name="完成情况"/>
          <p:cNvSpPr txBox="1"/>
          <p:nvPr/>
        </p:nvSpPr>
        <p:spPr>
          <a:xfrm>
            <a:off x="10952050" y="1902254"/>
            <a:ext cx="1587501" cy="622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rPr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完成情况</a:t>
            </a:r>
            <a:endParaRPr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sp>
        <p:nvSpPr>
          <p:cNvPr id="227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  <a:endParaRPr lang="en-US"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36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9" name="小说中的人物画像的自动构建"/>
          <p:cNvSpPr txBox="1"/>
          <p:nvPr/>
        </p:nvSpPr>
        <p:spPr>
          <a:xfrm>
            <a:off x="5467337" y="212759"/>
            <a:ext cx="113538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界面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43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2</a:t>
            </a:r>
            <a:endParaRPr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4795" y="2423795"/>
            <a:ext cx="9934575" cy="49053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50683" y="1628775"/>
            <a:ext cx="7770495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Demo 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Helvetica"/>
              </a:rPr>
              <a:t>链接： 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charset="0"/>
                <a:cs typeface="+mj-cs"/>
                <a:sym typeface="Helvetica"/>
              </a:rPr>
              <a:t>172.19.203.250:8081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宋体" charset="0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67337" y="212759"/>
            <a:ext cx="1579245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Demo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2</a:t>
            </a:r>
            <a:endParaRPr lang="en-US"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7485" y="1195705"/>
            <a:ext cx="7178040" cy="77374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5033010"/>
            <a:chOff x="0" y="-1"/>
            <a:chExt cx="11597434" cy="5033008"/>
          </a:xfrm>
        </p:grpSpPr>
        <p:pic>
          <p:nvPicPr>
            <p:cNvPr id="257" name="矩形 16" descr="矩形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498220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课程学习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读论文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3</a:t>
              </a: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2019</a:t>
              </a:r>
              <a:r>
                <a:rPr lang="en-US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1128</a:t>
              </a:r>
              <a:endParaRPr lang="en-US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WPS 演示</Application>
  <PresentationFormat/>
  <Paragraphs>65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Arial</vt:lpstr>
      <vt:lpstr>宋体</vt:lpstr>
      <vt:lpstr>Wingdings</vt:lpstr>
      <vt:lpstr>Helvetica</vt:lpstr>
      <vt:lpstr>Gubbi</vt:lpstr>
      <vt:lpstr>Helvetica Light</vt:lpstr>
      <vt:lpstr>Calibri</vt:lpstr>
      <vt:lpstr>DejaVu Sans</vt:lpstr>
      <vt:lpstr>Helvetica Neue</vt:lpstr>
      <vt:lpstr>微软雅黑</vt:lpstr>
      <vt:lpstr>Droid Sans Fallback</vt:lpstr>
      <vt:lpstr>Times New Roman</vt:lpstr>
      <vt:lpstr>微软雅黑</vt:lpstr>
      <vt:lpstr>宋体</vt:lpstr>
      <vt:lpstr>Arial Unicode MS</vt:lpstr>
      <vt:lpstr>Calibri Light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Quxiansen</cp:lastModifiedBy>
  <cp:revision>37</cp:revision>
  <dcterms:created xsi:type="dcterms:W3CDTF">2019-11-28T06:26:36Z</dcterms:created>
  <dcterms:modified xsi:type="dcterms:W3CDTF">2019-11-28T06:26:36Z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