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0" r:id="rId5"/>
    <p:sldId id="261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200102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11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使用百度百科语料训练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GPT2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142113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GPT2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465" y="1640205"/>
            <a:ext cx="10048875" cy="1763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只训练了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轮，第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5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轮的时候卡住了。。。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生成效果：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4957445"/>
            <a:ext cx="11474450" cy="3127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42113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GPT2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210" y="1973580"/>
            <a:ext cx="740854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Demo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链接：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172.19.203.47:8081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3007995"/>
            <a:ext cx="9555480" cy="5868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做一下条件模型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复习英语考试。。。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  <a:endPara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200102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/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45</cp:revision>
  <dcterms:created xsi:type="dcterms:W3CDTF">2020-01-02T07:05:34Z</dcterms:created>
  <dcterms:modified xsi:type="dcterms:W3CDTF">2020-01-02T07:05:34Z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