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42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2020.02.27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200227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矩形 16"/>
          <p:cNvGrpSpPr/>
          <p:nvPr/>
        </p:nvGrpSpPr>
        <p:grpSpPr>
          <a:xfrm>
            <a:off x="703683" y="2700137"/>
            <a:ext cx="11597435" cy="4662772"/>
            <a:chOff x="0" y="-1"/>
            <a:chExt cx="11597434" cy="4662769"/>
          </a:xfrm>
        </p:grpSpPr>
        <p:pic>
          <p:nvPicPr>
            <p:cNvPr id="211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12" name="矩形 16"/>
            <p:cNvSpPr txBox="1"/>
            <p:nvPr/>
          </p:nvSpPr>
          <p:spPr>
            <a:xfrm>
              <a:off x="50800" y="50799"/>
              <a:ext cx="11495834" cy="196277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看代码；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读论文。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06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7" name="小说中的人物画像的自动构建"/>
          <p:cNvSpPr txBox="1"/>
          <p:nvPr/>
        </p:nvSpPr>
        <p:spPr>
          <a:xfrm>
            <a:off x="4718025" y="212759"/>
            <a:ext cx="355600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上周所做的工作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10" name="矩形 3"/>
          <p:cNvGrpSpPr/>
          <p:nvPr/>
        </p:nvGrpSpPr>
        <p:grpSpPr>
          <a:xfrm>
            <a:off x="633656" y="32418"/>
            <a:ext cx="1016141" cy="1016002"/>
            <a:chOff x="-8187" y="-1"/>
            <a:chExt cx="1016140" cy="1016000"/>
          </a:xfrm>
        </p:grpSpPr>
        <p:sp>
          <p:nvSpPr>
            <p:cNvPr id="208" name="正方形"/>
            <p:cNvSpPr/>
            <p:nvPr/>
          </p:nvSpPr>
          <p:spPr>
            <a:xfrm rot="21584409">
              <a:off x="2214" y="2251"/>
              <a:ext cx="995431" cy="1011496"/>
            </a:xfrm>
            <a:prstGeom prst="rect">
              <a:avLst/>
            </a:prstGeom>
            <a:solidFill>
              <a:srgbClr val="72B54C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09" name="1st"/>
            <p:cNvSpPr txBox="1"/>
            <p:nvPr/>
          </p:nvSpPr>
          <p:spPr>
            <a:xfrm rot="21584409">
              <a:off x="-6002" y="14421"/>
              <a:ext cx="1011769" cy="966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0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3723446" y="212123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b="0" dirty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34" name="矩形 16"/>
          <p:cNvSpPr txBox="1"/>
          <p:nvPr/>
        </p:nvSpPr>
        <p:spPr>
          <a:xfrm>
            <a:off x="826328" y="3372738"/>
            <a:ext cx="11495835" cy="298139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45718" tIns="45718" rIns="45718" bIns="45718" numCol="1" anchor="t">
            <a:spAutoFit/>
          </a:bodyPr>
          <a:lstStyle/>
          <a:p>
            <a:pPr marR="457200" indent="304800" algn="l" defTabSz="266700">
              <a:lnSpc>
                <a:spcPct val="120000"/>
              </a:lnSpc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Metaphor Detection</a:t>
            </a:r>
            <a:r>
              <a:rPr lang="en-US" altLang="zh-CN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r>
              <a:rPr lang="zh-CN" altLang="en-US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任务</a:t>
            </a:r>
            <a:endParaRPr lang="en-US" altLang="zh-CN" dirty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  <a:p>
            <a:pPr marR="457200" indent="304800" algn="l" defTabSz="266700">
              <a:lnSpc>
                <a:spcPct val="120000"/>
              </a:lnSpc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  <a:p>
            <a:pPr marR="457200" indent="304800" algn="l" defTabSz="266700">
              <a:lnSpc>
                <a:spcPct val="120000"/>
              </a:lnSpc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err="1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ELMo</a:t>
            </a:r>
            <a:r>
              <a:rPr lang="en-US"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 embeddings</a:t>
            </a:r>
            <a:r>
              <a:rPr lang="zh-CN" altLang="en-US"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数据集还是没有下载下</a:t>
            </a:r>
            <a:r>
              <a:rPr lang="en-US" altLang="zh-CN"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	</a:t>
            </a:r>
            <a:r>
              <a:rPr lang="zh-CN" altLang="en-US"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来。。。</a:t>
            </a:r>
            <a:endParaRPr dirty="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9" name="小说中的人物画像的自动构建"/>
          <p:cNvSpPr txBox="1"/>
          <p:nvPr/>
        </p:nvSpPr>
        <p:spPr>
          <a:xfrm>
            <a:off x="5707180" y="279578"/>
            <a:ext cx="1162178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论文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43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4B98706-A1F1-4DEF-A247-139F4C52E279}"/>
              </a:ext>
            </a:extLst>
          </p:cNvPr>
          <p:cNvSpPr/>
          <p:nvPr/>
        </p:nvSpPr>
        <p:spPr>
          <a:xfrm>
            <a:off x="709816" y="2315025"/>
            <a:ext cx="118393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/>
              <a:t>- - Automatic Article Commenting: the Task and Dataset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571500" lvl="4" indent="-571500" algn="l">
              <a:buFont typeface="Arial" panose="020B0604020202020204" pitchFamily="34" charset="0"/>
              <a:buChar char="•"/>
            </a:pPr>
            <a:r>
              <a:rPr lang="zh-CN" altLang="en-US" b="1" dirty="0"/>
              <a:t>新任务和数据集：</a:t>
            </a:r>
            <a:endParaRPr lang="en-US" altLang="zh-CN" b="1" dirty="0"/>
          </a:p>
          <a:p>
            <a:pPr marL="571500" lvl="4" indent="-571500" algn="l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571500" lvl="4" indent="-571500" algn="l">
              <a:buFont typeface="Arial" panose="020B0604020202020204" pitchFamily="34" charset="0"/>
              <a:buChar char="•"/>
            </a:pPr>
            <a:r>
              <a:rPr lang="zh-CN" altLang="en-US" dirty="0"/>
              <a:t>所有文章均包含真实的评论</a:t>
            </a:r>
            <a:r>
              <a:rPr lang="en-US" altLang="zh-CN" dirty="0"/>
              <a:t>(</a:t>
            </a:r>
            <a:r>
              <a:rPr lang="zh-CN" altLang="en-US" dirty="0"/>
              <a:t>平均</a:t>
            </a:r>
            <a:r>
              <a:rPr lang="en-US" altLang="zh-CN" dirty="0"/>
              <a:t>27</a:t>
            </a:r>
            <a:r>
              <a:rPr lang="zh-CN" altLang="en-US" dirty="0"/>
              <a:t>条</a:t>
            </a:r>
            <a:r>
              <a:rPr lang="en-US" altLang="zh-CN" dirty="0"/>
              <a:t>)</a:t>
            </a:r>
            <a:r>
              <a:rPr lang="zh-CN" altLang="en-US" dirty="0"/>
              <a:t>； 对测试集部分数据实例</a:t>
            </a:r>
            <a:r>
              <a:rPr lang="en-US" altLang="zh-CN" dirty="0"/>
              <a:t>( data instances)</a:t>
            </a:r>
            <a:r>
              <a:rPr lang="zh-CN" altLang="en-US" dirty="0"/>
              <a:t>进行人工注释</a:t>
            </a:r>
            <a:r>
              <a:rPr lang="en-US" altLang="zh-CN" dirty="0"/>
              <a:t>(human annotation)</a:t>
            </a:r>
            <a:r>
              <a:rPr lang="zh-CN" altLang="en-US" dirty="0"/>
              <a:t>和评分</a:t>
            </a:r>
            <a:r>
              <a:rPr lang="en-US" altLang="zh-CN" dirty="0"/>
              <a:t>; </a:t>
            </a:r>
            <a:r>
              <a:rPr lang="zh-CN" altLang="en-US" dirty="0"/>
              <a:t>对所有文章进行分类；</a:t>
            </a:r>
          </a:p>
          <a:p>
            <a:pPr marL="571500" lvl="4" indent="-571500" algn="l">
              <a:buFont typeface="Arial" panose="020B0604020202020204" pitchFamily="34" charset="0"/>
              <a:buChar char="•"/>
            </a:pPr>
            <a:r>
              <a:rPr lang="zh-CN" altLang="en-US" dirty="0"/>
              <a:t>单个实例包含文章标题和文本内容，一组读者评论以及文章类别和每条评论的用户投票数。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46" name="小说中的人物画像的自动构建"/>
          <p:cNvSpPr txBox="1"/>
          <p:nvPr/>
        </p:nvSpPr>
        <p:spPr>
          <a:xfrm>
            <a:off x="5467337" y="212123"/>
            <a:ext cx="1162178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论文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47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625982C-2CAC-4601-B84E-5661FED9A2A9}"/>
              </a:ext>
            </a:extLst>
          </p:cNvPr>
          <p:cNvSpPr/>
          <p:nvPr/>
        </p:nvSpPr>
        <p:spPr>
          <a:xfrm>
            <a:off x="1244183" y="3445639"/>
            <a:ext cx="103881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b="1" dirty="0"/>
              <a:t>Quality Weighted Automatic Metrics </a:t>
            </a:r>
            <a:endParaRPr lang="en-US" altLang="zh-CN" b="1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dirty="0"/>
              <a:t>在新的数据集上进行实验，提出新的指标(Metrics); </a:t>
            </a:r>
            <a:endParaRPr lang="en-US" altLang="zh-CN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dirty="0"/>
              <a:t>根据真实的评论质量的不同，将评论质量作为权重进行加权。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57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39202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继续看论文；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做一下</a:t>
              </a:r>
              <a:r>
                <a:rPr 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Article Commenting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3.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数据集能下载下来的话，做</a:t>
              </a: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				       				Metaphor Detection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任务。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2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200227</a:t>
              </a: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210</Words>
  <Application>Microsoft Office PowerPoint</Application>
  <PresentationFormat>自定义</PresentationFormat>
  <Paragraphs>46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DejaVu Sans</vt:lpstr>
      <vt:lpstr>Droid Sans Fallback</vt:lpstr>
      <vt:lpstr>Gubbi</vt:lpstr>
      <vt:lpstr>Helvetica Light</vt:lpstr>
      <vt:lpstr>Arial</vt:lpstr>
      <vt:lpstr>Calibri Light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原斌</cp:lastModifiedBy>
  <cp:revision>54</cp:revision>
  <dcterms:created xsi:type="dcterms:W3CDTF">2020-01-02T06:55:47Z</dcterms:created>
  <dcterms:modified xsi:type="dcterms:W3CDTF">2020-02-27T11:04:54Z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