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17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2020.03.12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200312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933030"/>
            <a:chOff x="0" y="-1"/>
            <a:chExt cx="11597434" cy="4933028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882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Metaphor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123"/>
            <a:ext cx="116217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5E43B-4A11-4AC8-A718-9D5A4E0713DE}"/>
              </a:ext>
            </a:extLst>
          </p:cNvPr>
          <p:cNvSpPr txBox="1"/>
          <p:nvPr/>
        </p:nvSpPr>
        <p:spPr>
          <a:xfrm flipH="1">
            <a:off x="1039947" y="2609512"/>
            <a:ext cx="9657081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Metaphor Detection in Context</a:t>
            </a: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Labeling:</a:t>
            </a:r>
          </a:p>
          <a:p>
            <a:pPr lvl="4"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检测句子中的隐喻关系；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判断给定句子中的标记词是否为隐喻词。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4473108" y="146808"/>
            <a:ext cx="3808735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7A36DC-393F-4BF8-A734-EDAA5DE3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90842"/>
            <a:ext cx="6661933" cy="51228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C631732-BEFE-4DC5-906B-0B0BA8ABFA0E}"/>
              </a:ext>
            </a:extLst>
          </p:cNvPr>
          <p:cNvSpPr/>
          <p:nvPr/>
        </p:nvSpPr>
        <p:spPr>
          <a:xfrm>
            <a:off x="7246255" y="2884925"/>
            <a:ext cx="47098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[wi;  ei]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bidirectional </a:t>
            </a:r>
            <a:r>
              <a:rPr lang="zh-CN" altLang="en-US" dirty="0"/>
              <a:t>LSTM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上下文表示</a:t>
            </a:r>
            <a:r>
              <a:rPr lang="en-US" altLang="zh-CN" dirty="0"/>
              <a:t>hi</a:t>
            </a:r>
          </a:p>
          <a:p>
            <a:endParaRPr lang="en-US" altLang="zh-CN" dirty="0"/>
          </a:p>
          <a:p>
            <a:r>
              <a:rPr lang="zh-CN" altLang="en-US" dirty="0"/>
              <a:t>前馈神经网络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9E8DA3B-4967-419C-A249-110B417C30AD}"/>
              </a:ext>
            </a:extLst>
          </p:cNvPr>
          <p:cNvSpPr/>
          <p:nvPr/>
        </p:nvSpPr>
        <p:spPr>
          <a:xfrm>
            <a:off x="9365341" y="6859064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4290E59-B96D-47AD-9C38-5252DDF0A7E7}"/>
              </a:ext>
            </a:extLst>
          </p:cNvPr>
          <p:cNvSpPr/>
          <p:nvPr/>
        </p:nvSpPr>
        <p:spPr>
          <a:xfrm>
            <a:off x="9361713" y="3580907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5EC2ABF-2A70-4FD3-A3DC-3BA25E485BC6}"/>
              </a:ext>
            </a:extLst>
          </p:cNvPr>
          <p:cNvSpPr/>
          <p:nvPr/>
        </p:nvSpPr>
        <p:spPr>
          <a:xfrm>
            <a:off x="9361713" y="4651829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1C7EEBE-09F1-440A-A51F-728F927D7634}"/>
              </a:ext>
            </a:extLst>
          </p:cNvPr>
          <p:cNvSpPr/>
          <p:nvPr/>
        </p:nvSpPr>
        <p:spPr>
          <a:xfrm>
            <a:off x="9361713" y="5769404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5467337" y="172118"/>
            <a:ext cx="2070126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———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图 </a:t>
            </a: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6CCC30-0903-4FEB-A9EF-782F5574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1" y="1204706"/>
            <a:ext cx="6867991" cy="59305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90DE35-6DA6-42F8-A34B-454973C8AF82}"/>
              </a:ext>
            </a:extLst>
          </p:cNvPr>
          <p:cNvSpPr/>
          <p:nvPr/>
        </p:nvSpPr>
        <p:spPr>
          <a:xfrm>
            <a:off x="7170057" y="2227560"/>
            <a:ext cx="597262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[wi;  ei;  ni]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bidirectional LSTM</a:t>
            </a:r>
          </a:p>
          <a:p>
            <a:endParaRPr lang="en-US" altLang="zh-CN" dirty="0"/>
          </a:p>
          <a:p>
            <a:r>
              <a:rPr lang="en-US" altLang="zh-CN" dirty="0"/>
              <a:t>Hi</a:t>
            </a:r>
          </a:p>
          <a:p>
            <a:endParaRPr lang="en-US" altLang="zh-CN" dirty="0"/>
          </a:p>
          <a:p>
            <a:r>
              <a:rPr lang="en-US" altLang="zh-CN" dirty="0"/>
              <a:t>attention layer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</a:p>
          <a:p>
            <a:endParaRPr lang="en-US" altLang="zh-CN" dirty="0"/>
          </a:p>
          <a:p>
            <a:r>
              <a:rPr lang="zh-CN" altLang="en-US" dirty="0"/>
              <a:t>前馈神经网络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55D07BD-AD4D-4989-92CA-87293D3C554E}"/>
              </a:ext>
            </a:extLst>
          </p:cNvPr>
          <p:cNvSpPr/>
          <p:nvPr/>
        </p:nvSpPr>
        <p:spPr>
          <a:xfrm>
            <a:off x="10105571" y="2905992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1043FA8-0D5C-43E7-8A04-E2B7148A5BCD}"/>
              </a:ext>
            </a:extLst>
          </p:cNvPr>
          <p:cNvSpPr/>
          <p:nvPr/>
        </p:nvSpPr>
        <p:spPr>
          <a:xfrm>
            <a:off x="10101942" y="4034366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8FCEDA9-D6B2-4E24-A10B-E2C90C638F30}"/>
              </a:ext>
            </a:extLst>
          </p:cNvPr>
          <p:cNvSpPr/>
          <p:nvPr/>
        </p:nvSpPr>
        <p:spPr>
          <a:xfrm>
            <a:off x="10036628" y="5162740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7B78C55-66FC-47D4-9583-06D50360EC94}"/>
              </a:ext>
            </a:extLst>
          </p:cNvPr>
          <p:cNvSpPr/>
          <p:nvPr/>
        </p:nvSpPr>
        <p:spPr>
          <a:xfrm>
            <a:off x="10036628" y="6172696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4E6D57A-9136-44ED-AD2F-F743B00233A5}"/>
              </a:ext>
            </a:extLst>
          </p:cNvPr>
          <p:cNvSpPr/>
          <p:nvPr/>
        </p:nvSpPr>
        <p:spPr>
          <a:xfrm>
            <a:off x="10036628" y="7301069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D98642F-031D-4375-B28D-AA2DD9299F5E}"/>
              </a:ext>
            </a:extLst>
          </p:cNvPr>
          <p:cNvSpPr/>
          <p:nvPr/>
        </p:nvSpPr>
        <p:spPr>
          <a:xfrm>
            <a:off x="10036628" y="8341168"/>
            <a:ext cx="239485" cy="449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460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200312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110</Words>
  <Application>Microsoft Office PowerPoint</Application>
  <PresentationFormat>自定义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DejaVu Sans</vt:lpstr>
      <vt:lpstr>Droid Sans Fallback</vt:lpstr>
      <vt:lpstr>Gubbi</vt:lpstr>
      <vt:lpstr>Helvetica Light</vt:lpstr>
      <vt:lpstr>Calibri Light</vt:lpstr>
      <vt:lpstr>Helvetica</vt:lpstr>
      <vt:lpstr>Times New Roman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37</cp:revision>
  <dcterms:created xsi:type="dcterms:W3CDTF">2020-01-02T06:55:47Z</dcterms:created>
  <dcterms:modified xsi:type="dcterms:W3CDTF">2020-03-12T07:09:32Z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