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7" r:id="rId5"/>
    <p:sldId id="263" r:id="rId6"/>
    <p:sldId id="266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36" y="5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2020.07.23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200723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数据处理；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离题问题；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7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数据处理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39CC5F-F8BF-4E15-A5ED-FC4D9974ED9F}"/>
              </a:ext>
            </a:extLst>
          </p:cNvPr>
          <p:cNvSpPr txBox="1"/>
          <p:nvPr/>
        </p:nvSpPr>
        <p:spPr>
          <a:xfrm>
            <a:off x="576558" y="2670621"/>
            <a:ext cx="11851684" cy="35650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数据统计：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作文题目（共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759</a:t>
            </a:r>
            <a:r>
              <a:rPr lang="zh-CN" altLang="en-US" dirty="0"/>
              <a:t>个，定题作文</a:t>
            </a:r>
            <a:r>
              <a:rPr lang="en-US" altLang="zh-CN" dirty="0"/>
              <a:t>413</a:t>
            </a:r>
            <a:r>
              <a:rPr lang="zh-CN" altLang="en-US" dirty="0"/>
              <a:t>个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每个题目对应多篇作文；</a:t>
            </a:r>
            <a:endParaRPr lang="en-US" altLang="zh-CN" dirty="0"/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每篇作文包含考试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ID</a:t>
            </a:r>
            <a:r>
              <a:rPr lang="zh-CN" altLang="en-US" dirty="0"/>
              <a:t>、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作文字数、段落、句子以及分词的情况；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7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离题问题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BDB6BF-863D-4438-BFE1-7F6E80B3BAEE}"/>
              </a:ext>
            </a:extLst>
          </p:cNvPr>
          <p:cNvSpPr txBox="1"/>
          <p:nvPr/>
        </p:nvSpPr>
        <p:spPr>
          <a:xfrm>
            <a:off x="396246" y="2668185"/>
            <a:ext cx="12212309" cy="425757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主要思路：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742950" marR="0" indent="-74295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dirty="0"/>
              <a:t>收集文本数据构建与题目相关的主题词扩展表，根据主题词扩展表来计算作文的离题度；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 err="1"/>
              <a:t>BertForNextSentencePrediction</a:t>
            </a:r>
            <a:r>
              <a:rPr lang="zh-CN" altLang="en-US" dirty="0"/>
              <a:t>的方法，先随机构建负样本，拼接之后做分类 </a:t>
            </a:r>
            <a:r>
              <a:rPr lang="en-US" altLang="zh-CN" dirty="0"/>
              <a:t>/ </a:t>
            </a:r>
            <a:r>
              <a:rPr lang="zh-CN" altLang="en-US" dirty="0"/>
              <a:t>根据生成样本和数据的表示计算相似度。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8136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根据思路实现一下代码；</a:t>
              </a:r>
              <a:endParaRPr lang="en-US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周末把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blm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代码改一下；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自定义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71</cp:revision>
  <dcterms:created xsi:type="dcterms:W3CDTF">2020-01-02T06:55:47Z</dcterms:created>
  <dcterms:modified xsi:type="dcterms:W3CDTF">2020-07-23T07:18:35Z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