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39" r:id="rId4"/>
    <p:sldId id="344" r:id="rId5"/>
    <p:sldId id="354" r:id="rId6"/>
    <p:sldId id="341" r:id="rId7"/>
    <p:sldId id="355" r:id="rId8"/>
    <p:sldId id="32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/>
    <p:restoredTop sz="95994"/>
  </p:normalViewPr>
  <p:slideViewPr>
    <p:cSldViewPr snapToGrid="0" snapToObjects="1">
      <p:cViewPr varScale="1">
        <p:scale>
          <a:sx n="72" d="100"/>
          <a:sy n="72" d="100"/>
        </p:scale>
        <p:origin x="57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A8BD-C49D-0048-BFB2-D42EEAE99376}" type="datetimeFigureOut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8754C-69E8-9E40-BBFD-45455C58E8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8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am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Capital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China.</a:t>
            </a:r>
          </a:p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essays.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Ifytek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Institute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/>
              <a:t>Technology.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65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80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639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9089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3919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806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6084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00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3C2A-CF5A-814E-9407-E497286874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64235-AF0C-0A4C-9CC9-A1F185878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报告人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B8C1C-E32E-DF48-B022-A538193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BC12-7CE0-2344-9A1E-943D7D86BB3C}" type="datetime1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E0A15-9AB7-1542-B809-9A4131D7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54278-71A1-854C-AE34-4B4DA01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2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FE2B-83AC-0842-88A6-B3872F64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FDD59-6925-294E-B8FA-3E10F164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3DBBB-7F77-014D-A874-97937375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B60-5671-EA4C-9361-E42A603F5044}" type="datetime1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62414-C0B6-904D-9E42-19A2BA02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E9CFC-238E-6D42-90E0-711CE9D9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8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3ECAA-B177-ED46-831B-4C3B9B1D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55EC7-F225-EB48-8CDA-699EE5843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2BCB-725E-1549-BA7D-769E4BDA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7D76-A4B7-FB4C-9F23-3499EF120D88}" type="datetime1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0E410-A07D-814B-92E8-24048CEB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6BEF8-ED2C-E64A-9FE9-B524890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00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EF73A-A3D0-CC42-819A-BDBB364660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32E01-9B87-3A4A-BB95-206A8283054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p"/>
              <a:defRPr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  <a:cs typeface="Times New Roman" panose="02020603050405020304" pitchFamily="18" charset="0"/>
              </a:defRPr>
            </a:lvl3pPr>
          </a:lstStyle>
          <a:p>
            <a:r>
              <a:rPr kumimoji="1" lang="zh-CN" altLang="en-US" dirty="0"/>
              <a:t>第一
第二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第一层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 第二层 
 第二层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CB0A8-64A3-D342-9CF3-C7DFE6F0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1D02A-F5C2-CD40-B5F2-FA10248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4D325-D530-F441-83D5-5215948E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97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2C0A7-6EA0-EA41-9ED3-E129636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1887E-560C-CB43-BA2C-F801E657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24663-013B-074B-88FA-ABA3A493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06C0-1E2A-3B45-8D2B-845F9960A1E2}" type="datetime1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87B48-F2DE-A54C-A605-CACFD52C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A106A-1ABE-2840-9130-1E173D4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89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09761-C9E2-9341-A55C-0F3F72E2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21B92-9532-9D46-8EC0-1B082769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A5835-41A4-D449-93A8-74D6BC25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CB22D-8E18-1D44-B801-F1A92486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A175-E50F-124A-A7EE-6231F7116BE0}" type="datetime1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78D40-AC77-BD40-8919-AC317E42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C172D-0CFF-EE4B-8ABE-9A752C73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45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8AD0-8629-2F4E-B4BC-44EF112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CD4CD-53D8-154C-95A4-D5EB5759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AD816B-6F1C-3740-A881-2A9CA2A0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90E038-78D2-C543-AA00-ADB21DEF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4DA036-66A3-F148-A957-05D18C5FA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1D79E1-132F-334D-B1E0-A3C8B08F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5C-B301-C849-89D6-7467770338A6}" type="datetime1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AFB97-C034-124E-A2CC-DE13D129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3DAE0-B1B8-F542-B0D5-AB0A5F6B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1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3D260-D316-8B44-97B7-19E309C5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34D878-4488-E540-8D51-C0127D7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B86B-B0A4-DF47-8F8F-9A8263402C82}" type="datetime1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E582DF-608D-1845-A695-EAD66B9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7C3579-D703-3F4C-9F25-B5F3C1B7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6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FD6ED-0B12-2346-AD27-DB5C8171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79D-8514-674D-9B8A-0C3572E9C912}" type="datetime1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7D752-2E70-D944-8EAF-648FAE46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B654C-26B2-3A4C-863D-DDA03EA1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10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929A-FD40-B642-982E-C0DA4E57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C2A23-5327-0043-BC4A-AB884F91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9B6A8-7A6B-8F4B-8E60-66CFC535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21183-EEAB-7544-A569-733EEBCB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E63D-82FD-5A4B-A074-2490653C2491}" type="datetime1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0C317-BC71-A749-BAB7-BBD6453B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637D6-DB82-CB4B-90BA-68B480C2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8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4B22-5B13-6245-A60D-79C069C8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DD8DC-2B47-6D46-868A-933ED236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9F9E6-ED71-0847-9F1B-4E4124F1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16336-6B5F-F847-BAB7-9669C61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29F4-15CC-F644-A018-0EC935AC3153}" type="datetime1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08D10-1CED-0044-A056-EC1CC3F2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CF4CD-2D85-184A-A2F5-0315AEDD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18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C5CBF-F5A0-524A-BCA7-F6AA337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C7C1B-641E-3A4E-888B-9391CB5A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第一</a:t>
            </a:r>
            <a:endParaRPr kumimoji="1" lang="en-US" altLang="zh-CN" dirty="0"/>
          </a:p>
          <a:p>
            <a:r>
              <a:rPr kumimoji="1" lang="zh-CN" altLang="en-US" dirty="0"/>
              <a:t>第二</a:t>
            </a:r>
            <a:endParaRPr kumimoji="1" lang="en-US" altLang="zh-CN" dirty="0"/>
          </a:p>
          <a:p>
            <a:r>
              <a:rPr kumimoji="1" lang="zh-CN" altLang="en-US" dirty="0"/>
              <a:t>第三</a:t>
            </a:r>
            <a:endParaRPr kumimoji="1" lang="en-US" altLang="zh-CN" dirty="0"/>
          </a:p>
          <a:p>
            <a:r>
              <a:rPr kumimoji="1" lang="zh-CN" altLang="en-US" dirty="0"/>
              <a:t>第四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CADF1-1709-444C-B9F5-95347B83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A511-8F1C-AB42-A849-9D0FEFE624FD}" type="datetime1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CEEED-A8CE-9948-A41C-5E7E80065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9C749-665C-8349-94D2-F6D465B6D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77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j-ea"/>
          <a:ea typeface="+mj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42357-60E1-7141-A130-E46098CF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86959"/>
            <a:ext cx="12191999" cy="1939510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kumimoji="1" lang="zh-CN" altLang="en-US" sz="3600" dirty="0">
                <a:solidFill>
                  <a:srgbClr val="FFC000"/>
                </a:solidFill>
              </a:rPr>
              <a:t>组会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3D7781-29E6-214D-95C6-41546FEC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3255264"/>
            <a:ext cx="10166430" cy="2002536"/>
          </a:xfrm>
        </p:spPr>
        <p:txBody>
          <a:bodyPr>
            <a:normAutofit/>
          </a:bodyPr>
          <a:lstStyle/>
          <a:p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屈原斌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000" b="1" dirty="0"/>
              <a:t>ybqu@cnu.edu.cn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首都师范大学</a:t>
            </a:r>
            <a:endParaRPr kumimoji="1"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2866D-E8E3-4B42-B89D-683A6042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2288-F197-A548-9996-FE5E03972E94}" type="datetime1">
              <a:rPr kumimoji="1" lang="zh-CN" altLang="en-US" smtClean="0"/>
              <a:t>2021/5/20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DEECE-4446-2D4C-89FF-7F397F2C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89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离题实验更新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标题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正文匹配</a:t>
            </a:r>
            <a:endParaRPr kumimoji="1"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成语古诗文检错</a:t>
            </a:r>
            <a:endParaRPr kumimoji="1"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72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4B262C-AF94-402E-9745-740F2373BAA6}"/>
              </a:ext>
            </a:extLst>
          </p:cNvPr>
          <p:cNvSpPr txBox="1"/>
          <p:nvPr/>
        </p:nvSpPr>
        <p:spPr>
          <a:xfrm>
            <a:off x="838200" y="1522719"/>
            <a:ext cx="10515600" cy="2749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数据集：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英文数据集：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ICLE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数据集，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11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个主题共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827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篇作文，离题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切题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=51:776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1:15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中文数据集：智学网初中作文，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个主题共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5498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篇作文，离题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切题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=350:5148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1:14.7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实验方案：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策略一（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content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计算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essay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与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prompt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的相似度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策略二（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All </a:t>
            </a:r>
            <a:r>
              <a:rPr kumimoji="1" lang="en-US" altLang="zh-CN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Eaasys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one-class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，计算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essay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与全部作文表示质心的相似度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策略三（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Topic Density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调参，划分大小类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C47916-0DDE-4E58-9766-281BDC753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89123"/>
            <a:ext cx="8334735" cy="414615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C4A546D-166D-480F-8C22-A5FCAEEE31EC}"/>
              </a:ext>
            </a:extLst>
          </p:cNvPr>
          <p:cNvSpPr txBox="1"/>
          <p:nvPr/>
        </p:nvSpPr>
        <p:spPr>
          <a:xfrm>
            <a:off x="9414601" y="4397865"/>
            <a:ext cx="2420836" cy="1098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结论：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Topic Density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策略下指标优于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5C554C1-6723-4E98-8B28-E2B939031F0A}"/>
              </a:ext>
            </a:extLst>
          </p:cNvPr>
          <p:cNvSpPr txBox="1"/>
          <p:nvPr/>
        </p:nvSpPr>
        <p:spPr>
          <a:xfrm>
            <a:off x="886826" y="5806712"/>
            <a:ext cx="8131277" cy="406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Topic Density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在测试集上直接调参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(R@10+spearman)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的结果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96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4A546D-166D-480F-8C22-A5FCAEEE31EC}"/>
              </a:ext>
            </a:extLst>
          </p:cNvPr>
          <p:cNvSpPr txBox="1"/>
          <p:nvPr/>
        </p:nvSpPr>
        <p:spPr>
          <a:xfrm>
            <a:off x="8932964" y="4583395"/>
            <a:ext cx="2420836" cy="1445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结论：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Topic Density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策略下作文数较多的指标比较差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12C944-E9F1-4DE7-8F9B-5338E807C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23519"/>
            <a:ext cx="7219048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5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4DA8857-8B98-40C7-832D-B176C092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补充实验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148912-4F12-4F64-8342-3DCF7ECED992}"/>
              </a:ext>
            </a:extLst>
          </p:cNvPr>
          <p:cNvSpPr txBox="1"/>
          <p:nvPr/>
        </p:nvSpPr>
        <p:spPr>
          <a:xfrm>
            <a:off x="9487488" y="4037222"/>
            <a:ext cx="2420836" cy="109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结论：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+ TFIDF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后指标下降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DEE7B1E8-A522-4C15-AB78-0AFC4F860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732536"/>
              </p:ext>
            </p:extLst>
          </p:nvPr>
        </p:nvGraphicFramePr>
        <p:xfrm>
          <a:off x="838200" y="2485202"/>
          <a:ext cx="84240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59668705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908467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6142208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86519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221402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060922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3796865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232718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704990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670860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0753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R@all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spearman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ndcg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ndcg@10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644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测试集调参</a:t>
                      </a:r>
                      <a:r>
                        <a:rPr lang="en-US" altLang="zh-CN" sz="1200" dirty="0"/>
                        <a:t>(R@10+spearman)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0.8578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0.8755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0.3400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0.3300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0.3476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0.8047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302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+TFIDF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0.7940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648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自动调参</a:t>
                      </a:r>
                      <a:r>
                        <a:rPr lang="en-US" altLang="zh-CN" sz="1200" dirty="0"/>
                        <a:t>(P@10+spearman@10,</a:t>
                      </a:r>
                      <a:r>
                        <a:rPr lang="zh-CN" altLang="en-US" sz="1200" dirty="0"/>
                        <a:t>比例</a:t>
                      </a:r>
                      <a:r>
                        <a:rPr lang="en-US" altLang="zh-CN" sz="1200" dirty="0"/>
                        <a:t>0.05)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0.6667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0.0631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0.8826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491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+TFIDF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0.2456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0.3599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0.7401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-0.0088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0.8853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324177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8E15B5D7-3F21-4145-B260-587C63444CB4}"/>
              </a:ext>
            </a:extLst>
          </p:cNvPr>
          <p:cNvSpPr txBox="1"/>
          <p:nvPr/>
        </p:nvSpPr>
        <p:spPr>
          <a:xfrm>
            <a:off x="838200" y="1522719"/>
            <a:ext cx="10515600" cy="441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BERT-Gen Vector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拼接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TFIDF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向量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F71043-E284-48D1-B1DC-F8C152A0C239}"/>
              </a:ext>
            </a:extLst>
          </p:cNvPr>
          <p:cNvSpPr txBox="1"/>
          <p:nvPr/>
        </p:nvSpPr>
        <p:spPr>
          <a:xfrm>
            <a:off x="377687" y="5378132"/>
            <a:ext cx="6096000" cy="406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表示：</a:t>
            </a:r>
            <a:r>
              <a:rPr kumimoji="1" lang="en-US" altLang="zh-CN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BERT_SDZW_CLS_whitening</a:t>
            </a:r>
            <a:endParaRPr kumimoji="1" lang="en-US" altLang="zh-CN"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15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4DA8857-8B98-40C7-832D-B176C092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补充实验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148912-4F12-4F64-8342-3DCF7ECED992}"/>
              </a:ext>
            </a:extLst>
          </p:cNvPr>
          <p:cNvSpPr txBox="1"/>
          <p:nvPr/>
        </p:nvSpPr>
        <p:spPr>
          <a:xfrm>
            <a:off x="10184295" y="3883726"/>
            <a:ext cx="1810167" cy="2829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结论：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One-class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结果优于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prompt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结果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+TFIDTF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后指标有一点提升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DEE7B1E8-A522-4C15-AB78-0AFC4F860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493565"/>
              </p:ext>
            </p:extLst>
          </p:nvPr>
        </p:nvGraphicFramePr>
        <p:xfrm>
          <a:off x="838200" y="2025828"/>
          <a:ext cx="899092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622">
                  <a:extLst>
                    <a:ext uri="{9D8B030D-6E8A-4147-A177-3AD203B41FA5}">
                      <a16:colId xmlns:a16="http://schemas.microsoft.com/office/drawing/2014/main" val="596687050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1077784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908467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6142208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86519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221402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060922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3796865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232718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704990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670860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0753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R@all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spearman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ndcg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ndcg@10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644510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使用</a:t>
                      </a:r>
                      <a:r>
                        <a:rPr lang="en-US" altLang="zh-CN" sz="1200" dirty="0"/>
                        <a:t>prompt </a:t>
                      </a:r>
                      <a:r>
                        <a:rPr lang="en-US" altLang="zh-CN" sz="1200" dirty="0" err="1"/>
                        <a:t>topN</a:t>
                      </a:r>
                      <a:r>
                        <a:rPr lang="zh-CN" altLang="en-US" sz="1200" dirty="0"/>
                        <a:t>调参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0.8147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30201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0.2974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0.7996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98615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0.8245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0.8422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0.3360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0.7911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730428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+TFIDF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0.8147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64840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0.2898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0.8030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42122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0.8245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0.8422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0.3372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0.7910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17275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使用</a:t>
                      </a:r>
                      <a:r>
                        <a:rPr lang="en-US" altLang="zh-CN" sz="1200" dirty="0"/>
                        <a:t>one-class </a:t>
                      </a:r>
                      <a:r>
                        <a:rPr lang="en-US" altLang="zh-CN" sz="1200" dirty="0" err="1"/>
                        <a:t>topN</a:t>
                      </a:r>
                      <a:r>
                        <a:rPr lang="zh-CN" altLang="en-US" sz="1200" dirty="0"/>
                        <a:t>调参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0.8129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49124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0.8588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0.7976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86412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0.8304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0.8657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0.3158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0.8150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037637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+TFIDF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0.8129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19888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0.8588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0.3400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0.2926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0.7963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32417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0.8304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0.8657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0.3172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0.8150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823646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8E15B5D7-3F21-4145-B260-587C63444CB4}"/>
              </a:ext>
            </a:extLst>
          </p:cNvPr>
          <p:cNvSpPr txBox="1"/>
          <p:nvPr/>
        </p:nvSpPr>
        <p:spPr>
          <a:xfrm>
            <a:off x="838200" y="1522719"/>
            <a:ext cx="10515600" cy="441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BERT-Gen Vector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拼接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TFIDF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向量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(R@10+spearman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调参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063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B2BC16F-EF1A-4697-98D5-C2754BCA0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141376"/>
              </p:ext>
            </p:extLst>
          </p:nvPr>
        </p:nvGraphicFramePr>
        <p:xfrm>
          <a:off x="2032001" y="2663199"/>
          <a:ext cx="8127999" cy="2251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823430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61435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400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计划项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具体任务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333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/>
                        <a:t>离题检测实验更新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整理实验</a:t>
                      </a:r>
                      <a:endParaRPr lang="en-US" altLang="zh-CN" dirty="0"/>
                    </a:p>
                    <a:p>
                      <a:pPr marL="285750" indent="-28575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完成补充实验</a:t>
                      </a:r>
                      <a:endParaRPr lang="en-US" altLang="zh-CN" dirty="0"/>
                    </a:p>
                    <a:p>
                      <a:pPr marL="285750" indent="-28575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相关工作调研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94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/>
                        <a:t>标题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正文匹配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更新实验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47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/>
                        <a:t>论文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继续完善论文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99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6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中文PPT模板" id="{2BEB2337-02B1-D34D-A7AF-15FEE997FD5A}" vid="{3A33E98D-568A-1741-A7A2-CFA4E510488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实验室中文PPT模板</Template>
  <TotalTime>4246</TotalTime>
  <Words>620</Words>
  <Application>Microsoft Office PowerPoint</Application>
  <PresentationFormat>宽屏</PresentationFormat>
  <Paragraphs>271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微软雅黑</vt:lpstr>
      <vt:lpstr>Arial</vt:lpstr>
      <vt:lpstr>Times New Roman</vt:lpstr>
      <vt:lpstr>Wingdings</vt:lpstr>
      <vt:lpstr>Office 主题​​</vt:lpstr>
      <vt:lpstr>组会</vt:lpstr>
      <vt:lpstr>上周工作</vt:lpstr>
      <vt:lpstr>英文离题实验更新</vt:lpstr>
      <vt:lpstr>英文离题实验更新</vt:lpstr>
      <vt:lpstr>英文离题实验更新</vt:lpstr>
      <vt:lpstr>补充实验</vt:lpstr>
      <vt:lpstr>补充实验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中文PPT模板</dc:title>
  <dc:creator>Qu yuanbin</dc:creator>
  <cp:lastModifiedBy>Qu yuanbin</cp:lastModifiedBy>
  <cp:revision>1348</cp:revision>
  <cp:lastPrinted>2020-10-20T06:37:41Z</cp:lastPrinted>
  <dcterms:created xsi:type="dcterms:W3CDTF">2020-10-30T08:06:32Z</dcterms:created>
  <dcterms:modified xsi:type="dcterms:W3CDTF">2021-05-20T06:28:05Z</dcterms:modified>
</cp:coreProperties>
</file>