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44" r:id="rId4"/>
    <p:sldId id="341" r:id="rId5"/>
    <p:sldId id="357" r:id="rId6"/>
    <p:sldId id="358" r:id="rId7"/>
    <p:sldId id="32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95994"/>
  </p:normalViewPr>
  <p:slideViewPr>
    <p:cSldViewPr snapToGrid="0" snapToObjects="1">
      <p:cViewPr varScale="1">
        <p:scale>
          <a:sx n="72" d="100"/>
          <a:sy n="72" d="100"/>
        </p:scale>
        <p:origin x="57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9089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80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23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66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0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组会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2021/5/27</a:t>
            </a:fld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上周工作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离题实验更新</a:t>
            </a:r>
            <a:endParaRPr kumimoji="1" lang="en-US" altLang="zh-CN" dirty="0"/>
          </a:p>
          <a:p>
            <a:r>
              <a:rPr kumimoji="1" lang="zh-CN" altLang="en-US" dirty="0"/>
              <a:t>标题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正文匹配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格式检查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</a:rPr>
              <a:t>成语古诗文检错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英文离题实验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4B6BBB-5852-4BFC-9A87-8E275A79B38F}"/>
              </a:ext>
            </a:extLst>
          </p:cNvPr>
          <p:cNvSpPr txBox="1"/>
          <p:nvPr/>
        </p:nvSpPr>
        <p:spPr>
          <a:xfrm>
            <a:off x="838201" y="1522719"/>
            <a:ext cx="2743200" cy="406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实验策略：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计算测试集中任意两篇作文之间的相似度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对每篇作文，取</a:t>
            </a:r>
            <a:r>
              <a:rPr kumimoji="1" lang="en-US" altLang="zh-CN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topk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相似度取平均，作为当前作文评分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对所有作文，按照评分从小到大排序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结果差于</a:t>
            </a: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prompt</a:t>
            </a: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值增大指标波动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TFIDF</a:t>
            </a:r>
            <a:r>
              <a:rPr kumimoji="1" lang="zh-CN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结果最优</a:t>
            </a:r>
            <a:endParaRPr kumimoji="1" lang="en-US" altLang="zh-CN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5">
            <a:extLst>
              <a:ext uri="{FF2B5EF4-FFF2-40B4-BE49-F238E27FC236}">
                <a16:creationId xmlns:a16="http://schemas.microsoft.com/office/drawing/2014/main" id="{6A570889-5BBB-4DE4-8B6C-38A2ADD35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18122"/>
              </p:ext>
            </p:extLst>
          </p:nvPr>
        </p:nvGraphicFramePr>
        <p:xfrm>
          <a:off x="4066175" y="1437998"/>
          <a:ext cx="7564152" cy="479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2106979402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630519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439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TFIDF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0.8244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0.4785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0.8196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710884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Skip-gram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0.8248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0.8231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99659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Doc2vec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912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0.8423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906418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/>
                        <a:t>Feature-</a:t>
                      </a:r>
                      <a:r>
                        <a:rPr lang="en-US" altLang="zh-CN" sz="1200" b="1" dirty="0" err="1"/>
                        <a:t>vec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0.8217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2417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0.4308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0.8155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12198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/>
                        <a:t>Bert-Classification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0.9529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0.8434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6177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0.2496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74769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/>
                        <a:t>Bert-Gen</a:t>
                      </a:r>
                      <a:endParaRPr lang="zh-CN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443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0.8624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138216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C6B5DF9-6020-4B6C-B359-96D3E04B5C08}"/>
              </a:ext>
            </a:extLst>
          </p:cNvPr>
          <p:cNvSpPr txBox="1"/>
          <p:nvPr/>
        </p:nvSpPr>
        <p:spPr>
          <a:xfrm>
            <a:off x="5685183" y="733118"/>
            <a:ext cx="6096000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ICLE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数据集，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784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篇作文，离题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=51:733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1:14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6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EE7B1E8-A522-4C15-AB78-0AFC4F86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96098"/>
              </p:ext>
            </p:extLst>
          </p:nvPr>
        </p:nvGraphicFramePr>
        <p:xfrm>
          <a:off x="838200" y="705879"/>
          <a:ext cx="89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62214027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R@all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测试集调参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+TFIDF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CE27B6C9-744B-4E51-8A39-B3C038DE5536}"/>
              </a:ext>
            </a:extLst>
          </p:cNvPr>
          <p:cNvSpPr txBox="1"/>
          <p:nvPr/>
        </p:nvSpPr>
        <p:spPr>
          <a:xfrm>
            <a:off x="33131" y="43761"/>
            <a:ext cx="6096000" cy="606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ICLE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数据集，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784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篇作文，离题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=51:733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1:14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策略：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BERT-Gen Vector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拼接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TFIDF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向量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AE2160B1-D705-42FA-856E-DF8259C5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21190"/>
              </p:ext>
            </p:extLst>
          </p:nvPr>
        </p:nvGraphicFramePr>
        <p:xfrm>
          <a:off x="838200" y="1900555"/>
          <a:ext cx="899092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622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1077784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221402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R@all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使用</a:t>
                      </a:r>
                      <a:r>
                        <a:rPr lang="en-US" altLang="zh-CN" sz="1200" dirty="0"/>
                        <a:t>prompt </a:t>
                      </a:r>
                      <a:r>
                        <a:rPr lang="en-US" altLang="zh-CN" sz="1200" dirty="0" err="1"/>
                        <a:t>topN</a:t>
                      </a:r>
                      <a:r>
                        <a:rPr lang="zh-CN" altLang="en-US" sz="1200" dirty="0"/>
                        <a:t>调参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0.7996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8615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30428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+TFIDF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0.4894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0.6973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0.2609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0.8030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4212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0.6653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0.8245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0.3372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0.7910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17275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使用</a:t>
                      </a:r>
                      <a:r>
                        <a:rPr lang="en-US" altLang="zh-CN" sz="1200" dirty="0"/>
                        <a:t>one-class </a:t>
                      </a:r>
                      <a:r>
                        <a:rPr lang="en-US" altLang="zh-CN" sz="1200" dirty="0" err="1"/>
                        <a:t>topN</a:t>
                      </a:r>
                      <a:r>
                        <a:rPr lang="zh-CN" altLang="en-US" sz="1200" dirty="0"/>
                        <a:t>调参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0.8129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9124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8641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037637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+TFIDF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0.8129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1988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0.2926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0.7963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2417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N=50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0.8304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0.8657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0.8150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823646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7F338485-E3D6-4E7D-AAB4-213F018B6F46}"/>
              </a:ext>
            </a:extLst>
          </p:cNvPr>
          <p:cNvSpPr txBox="1"/>
          <p:nvPr/>
        </p:nvSpPr>
        <p:spPr>
          <a:xfrm>
            <a:off x="10310190" y="3444187"/>
            <a:ext cx="1598133" cy="282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直接在测试集上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 TFIDF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后指标下降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自动调参</a:t>
            </a: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+TFIDF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结果提升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5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英文离题实验</a:t>
            </a:r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EE7B1E8-A522-4C15-AB78-0AFC4F86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58150"/>
              </p:ext>
            </p:extLst>
          </p:nvPr>
        </p:nvGraphicFramePr>
        <p:xfrm>
          <a:off x="838200" y="2050216"/>
          <a:ext cx="8537385" cy="213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622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1671267101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3622140272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离题作文数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R@all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 </a:t>
                      </a:r>
                      <a:r>
                        <a:rPr lang="zh-CN" altLang="en-US" sz="1200" dirty="0"/>
                        <a:t>中位数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0.2165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0.8991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&lt; </a:t>
                      </a:r>
                      <a:r>
                        <a:rPr lang="zh-CN" altLang="en-US" sz="1200" dirty="0"/>
                        <a:t>中位数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0.6526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0.1739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0.8432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06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&gt;= 1/4</a:t>
                      </a:r>
                      <a:r>
                        <a:rPr lang="zh-CN" altLang="en-US" sz="1200" dirty="0"/>
                        <a:t>分位数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0.9870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141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&lt; 1/4</a:t>
                      </a:r>
                      <a:r>
                        <a:rPr lang="zh-CN" altLang="en-US" sz="1200" dirty="0"/>
                        <a:t>分位数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0.5681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0.0234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0.8540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737723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E15B5D7-3F21-4145-B260-587C63444CB4}"/>
              </a:ext>
            </a:extLst>
          </p:cNvPr>
          <p:cNvSpPr txBox="1"/>
          <p:nvPr/>
        </p:nvSpPr>
        <p:spPr>
          <a:xfrm>
            <a:off x="838200" y="1522719"/>
            <a:ext cx="10515600" cy="441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统计正文中包含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prompt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中关键词的个数，按照分位数划分，分别调参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F71043-E284-48D1-B1DC-F8C152A0C239}"/>
              </a:ext>
            </a:extLst>
          </p:cNvPr>
          <p:cNvSpPr txBox="1"/>
          <p:nvPr/>
        </p:nvSpPr>
        <p:spPr>
          <a:xfrm>
            <a:off x="374374" y="4945261"/>
            <a:ext cx="11208025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sz="1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27B6C9-744B-4E51-8A39-B3C038DE5536}"/>
              </a:ext>
            </a:extLst>
          </p:cNvPr>
          <p:cNvSpPr txBox="1"/>
          <p:nvPr/>
        </p:nvSpPr>
        <p:spPr>
          <a:xfrm>
            <a:off x="5685183" y="733118"/>
            <a:ext cx="6096000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ICLE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数据集，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784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篇作文，离题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=51:733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1:14</a:t>
            </a:r>
            <a:r>
              <a:rPr kumimoji="1" lang="zh-CN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1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0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2021/5/27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4DA8857-8B98-40C7-832D-B176C092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中文离题实验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148912-4F12-4F64-8342-3DCF7ECED992}"/>
              </a:ext>
            </a:extLst>
          </p:cNvPr>
          <p:cNvSpPr txBox="1"/>
          <p:nvPr/>
        </p:nvSpPr>
        <p:spPr>
          <a:xfrm>
            <a:off x="9487488" y="4037222"/>
            <a:ext cx="2420836" cy="1098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结论：</a:t>
            </a:r>
            <a:endParaRPr kumimoji="1" lang="en-US" altLang="zh-CN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Bert-Classification</a:t>
            </a:r>
            <a:r>
              <a:rPr kumimoji="1" lang="zh-CN" alt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表示上结果最优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5">
            <a:extLst>
              <a:ext uri="{FF2B5EF4-FFF2-40B4-BE49-F238E27FC236}">
                <a16:creationId xmlns:a16="http://schemas.microsoft.com/office/drawing/2014/main" id="{DEE7B1E8-A522-4C15-AB78-0AFC4F86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84586"/>
              </p:ext>
            </p:extLst>
          </p:nvPr>
        </p:nvGraphicFramePr>
        <p:xfrm>
          <a:off x="838200" y="3064719"/>
          <a:ext cx="787407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622">
                  <a:extLst>
                    <a:ext uri="{9D8B030D-6E8A-4147-A177-3AD203B41FA5}">
                      <a16:colId xmlns:a16="http://schemas.microsoft.com/office/drawing/2014/main" val="59668705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4290846765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961422086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286519060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3622140272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806092294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3037968652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10232718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70499045"/>
                    </a:ext>
                  </a:extLst>
                </a:gridCol>
                <a:gridCol w="663307">
                  <a:extLst>
                    <a:ext uri="{9D8B030D-6E8A-4147-A177-3AD203B41FA5}">
                      <a16:colId xmlns:a16="http://schemas.microsoft.com/office/drawing/2014/main" val="226708606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800753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R@all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P@10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ndcg@10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36445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TFIDF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0.3533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0.5419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-0.0060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0.5898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020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Doc2vec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0.1871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0.0464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0.6337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648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Bert-Classification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0.4086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0.2617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0.9136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0.5280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491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Bert-Gen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0.3157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0.7100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0.8980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0.5720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132417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E15B5D7-3F21-4145-B260-587C63444CB4}"/>
              </a:ext>
            </a:extLst>
          </p:cNvPr>
          <p:cNvSpPr txBox="1"/>
          <p:nvPr/>
        </p:nvSpPr>
        <p:spPr>
          <a:xfrm>
            <a:off x="838200" y="1522719"/>
            <a:ext cx="10515600" cy="121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数据集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智学网初中作文，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个主题共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500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篇作文，离题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切题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=350:150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7:3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测试集上直接调参（</a:t>
            </a:r>
            <a:r>
              <a:rPr kumimoji="1" lang="en-US" altLang="zh-C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R@10+spearman</a:t>
            </a:r>
            <a:r>
              <a:rPr kumimoji="1" lang="zh-CN" alt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1" lang="en-US" altLang="zh-C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19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7B2FD-95FA-1948-A3FA-4E68773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下周计划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B2BC16F-EF1A-4697-98D5-C2754BCA0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96650"/>
              </p:ext>
            </p:extLst>
          </p:nvPr>
        </p:nvGraphicFramePr>
        <p:xfrm>
          <a:off x="2032001" y="2663199"/>
          <a:ext cx="8127999" cy="1507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234304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6143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0400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计划项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具体任务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离题检测实验更新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完成补充实验</a:t>
                      </a:r>
                      <a:endParaRPr lang="en-US" altLang="zh-CN" dirty="0"/>
                    </a:p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相关工作调研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94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dirty="0"/>
                        <a:t>标题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正文匹配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2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更新实验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buFont typeface="Arial" panose="020B0604020202020204" pitchFamily="34" charset="0"/>
                        <a:buNone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4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4357</TotalTime>
  <Words>901</Words>
  <Application>Microsoft Office PowerPoint</Application>
  <PresentationFormat>宽屏</PresentationFormat>
  <Paragraphs>492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Arial</vt:lpstr>
      <vt:lpstr>Times New Roman</vt:lpstr>
      <vt:lpstr>Wingdings</vt:lpstr>
      <vt:lpstr>Office 主题​​</vt:lpstr>
      <vt:lpstr>组会</vt:lpstr>
      <vt:lpstr>上周工作</vt:lpstr>
      <vt:lpstr>英文离题实验</vt:lpstr>
      <vt:lpstr>PowerPoint 演示文稿</vt:lpstr>
      <vt:lpstr>英文离题实验</vt:lpstr>
      <vt:lpstr>中文离题实验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1408</cp:revision>
  <cp:lastPrinted>2020-10-20T06:37:41Z</cp:lastPrinted>
  <dcterms:created xsi:type="dcterms:W3CDTF">2020-10-30T08:06:32Z</dcterms:created>
  <dcterms:modified xsi:type="dcterms:W3CDTF">2021-05-27T06:50:21Z</dcterms:modified>
</cp:coreProperties>
</file>