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3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2020.06.04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200604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评论任务（未完成）；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7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评论任务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AECDE1-31A0-4513-940A-34D46937E71B}"/>
              </a:ext>
            </a:extLst>
          </p:cNvPr>
          <p:cNvSpPr txBox="1"/>
          <p:nvPr/>
        </p:nvSpPr>
        <p:spPr>
          <a:xfrm>
            <a:off x="635000" y="2472535"/>
            <a:ext cx="1167482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代码出了点问题，还没训练结果；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继续做评论任务；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200604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DejaVu Sans</vt:lpstr>
      <vt:lpstr>Droid Sans Fallback</vt:lpstr>
      <vt:lpstr>Gubbi</vt:lpstr>
      <vt:lpstr>Helvetica Light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38</cp:revision>
  <dcterms:created xsi:type="dcterms:W3CDTF">2020-01-02T06:55:47Z</dcterms:created>
  <dcterms:modified xsi:type="dcterms:W3CDTF">2020-06-04T14:20:01Z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